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3"/>
  </p:notesMasterIdLst>
  <p:sldIdLst>
    <p:sldId id="256" r:id="rId2"/>
    <p:sldId id="257" r:id="rId3"/>
    <p:sldId id="258" r:id="rId4"/>
    <p:sldId id="295" r:id="rId5"/>
    <p:sldId id="297" r:id="rId6"/>
    <p:sldId id="299" r:id="rId7"/>
    <p:sldId id="298" r:id="rId8"/>
    <p:sldId id="262" r:id="rId9"/>
    <p:sldId id="267" r:id="rId10"/>
    <p:sldId id="296" r:id="rId11"/>
    <p:sldId id="260" r:id="rId12"/>
  </p:sldIdLst>
  <p:sldSz cx="9144000" cy="5143500" type="screen16x9"/>
  <p:notesSz cx="6858000" cy="9144000"/>
  <p:embeddedFontLst>
    <p:embeddedFont>
      <p:font typeface="Source Sans Pro" panose="020B0604020202020204" charset="0"/>
      <p:regular r:id="rId14"/>
      <p:bold r:id="rId15"/>
      <p:italic r:id="rId16"/>
      <p:boldItalic r:id="rId17"/>
    </p:embeddedFont>
    <p:embeddedFont>
      <p:font typeface="Lato" panose="020F0502020204030203" pitchFamily="34" charset="0"/>
      <p:bold r:id="rId18"/>
    </p:embeddedFont>
    <p:embeddedFont>
      <p:font typeface="Montserrat" panose="020B0604020202020204" charset="0"/>
      <p:regular r:id="rId19"/>
      <p:bold r:id="rId20"/>
      <p:italic r:id="rId21"/>
      <p:boldItalic r:id="rId22"/>
    </p:embeddedFont>
    <p:embeddedFont>
      <p:font typeface="Josefin Slab SemiBold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A531D1-4C48-48B8-BBD2-0B609759028E}">
  <a:tblStyle styleId="{F2A531D1-4C48-48B8-BBD2-0B60975902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88" autoAdjust="0"/>
    <p:restoredTop sz="93896" autoAdjust="0"/>
  </p:normalViewPr>
  <p:slideViewPr>
    <p:cSldViewPr snapToGrid="0">
      <p:cViewPr varScale="1">
        <p:scale>
          <a:sx n="92" d="100"/>
          <a:sy n="92" d="100"/>
        </p:scale>
        <p:origin x="9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671134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e38dc7bb6a_1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e38dc7bb6a_1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6430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e1886a29ab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e1886a29ab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9040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e1886a29ab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e1886a29ab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6517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e1886a29ab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e1886a29ab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690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5246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ge38dc7bb6a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" name="Google Shape;1185;ge38dc7bb6a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93209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e1886a29ab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e1886a29ab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31027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e1886a29ab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e1886a29ab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419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19709" y="2145759"/>
            <a:ext cx="289868" cy="852000"/>
            <a:chOff x="456616" y="2161476"/>
            <a:chExt cx="289868" cy="852000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16" name="Google Shape;16;p2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2758638" y="4173929"/>
            <a:ext cx="3178775" cy="1439250"/>
            <a:chOff x="2608550" y="4236013"/>
            <a:chExt cx="3178775" cy="1439250"/>
          </a:xfrm>
        </p:grpSpPr>
        <p:grpSp>
          <p:nvGrpSpPr>
            <p:cNvPr id="19" name="Google Shape;19;p2"/>
            <p:cNvGrpSpPr/>
            <p:nvPr/>
          </p:nvGrpSpPr>
          <p:grpSpPr>
            <a:xfrm rot="10800000" flipH="1">
              <a:off x="2608550" y="4596963"/>
              <a:ext cx="1368260" cy="1078296"/>
              <a:chOff x="4231725" y="-443721"/>
              <a:chExt cx="1368260" cy="107829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4327869" y="-443721"/>
                <a:ext cx="1272116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3172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rot="10800000" flipH="1">
              <a:off x="35504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rot="10800000">
              <a:off x="4867050" y="4596963"/>
              <a:ext cx="920275" cy="1078300"/>
              <a:chOff x="4679675" y="-443725"/>
              <a:chExt cx="920275" cy="10783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10800000">
              <a:off x="41641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 rot="10800000" flipH="1">
            <a:off x="7154325" y="3924763"/>
            <a:ext cx="474200" cy="1505350"/>
            <a:chOff x="3995775" y="-443725"/>
            <a:chExt cx="474200" cy="1505350"/>
          </a:xfrm>
        </p:grpSpPr>
        <p:sp>
          <p:nvSpPr>
            <p:cNvPr id="32" name="Google Shape;32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35" name="Google Shape;35;p2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38" name="Google Shape;38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41" name="Google Shape;41;p2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44" name="Google Shape;44;p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47" name="Google Shape;47;p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50" name="Google Shape;50;p2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53" name="Google Shape;53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56" name="Google Shape;56;p2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59" name="Google Shape;59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62" name="Google Shape;62;p2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63" name="Google Shape;63;p2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66" name="Google Shape;66;p2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" name="Google Shape;68;p2"/>
          <p:cNvSpPr txBox="1">
            <a:spLocks noGrp="1"/>
          </p:cNvSpPr>
          <p:nvPr>
            <p:ph type="ctrTitle"/>
          </p:nvPr>
        </p:nvSpPr>
        <p:spPr>
          <a:xfrm>
            <a:off x="929225" y="1472135"/>
            <a:ext cx="5411400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2"/>
          <p:cNvSpPr txBox="1">
            <a:spLocks noGrp="1"/>
          </p:cNvSpPr>
          <p:nvPr>
            <p:ph type="subTitle" idx="1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30"/>
          <p:cNvGrpSpPr/>
          <p:nvPr/>
        </p:nvGrpSpPr>
        <p:grpSpPr>
          <a:xfrm flipH="1">
            <a:off x="-365562" y="4556641"/>
            <a:ext cx="2808779" cy="1148975"/>
            <a:chOff x="6525475" y="148600"/>
            <a:chExt cx="2808779" cy="1148975"/>
          </a:xfrm>
        </p:grpSpPr>
        <p:sp>
          <p:nvSpPr>
            <p:cNvPr id="802" name="Google Shape;802;p30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30"/>
          <p:cNvGrpSpPr/>
          <p:nvPr/>
        </p:nvGrpSpPr>
        <p:grpSpPr>
          <a:xfrm rot="10800000">
            <a:off x="7497756" y="4534879"/>
            <a:ext cx="1368260" cy="1078296"/>
            <a:chOff x="4231725" y="-443721"/>
            <a:chExt cx="1368260" cy="1078296"/>
          </a:xfrm>
        </p:grpSpPr>
        <p:sp>
          <p:nvSpPr>
            <p:cNvPr id="805" name="Google Shape;805;p30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" name="Google Shape;807;p30"/>
          <p:cNvGrpSpPr/>
          <p:nvPr/>
        </p:nvGrpSpPr>
        <p:grpSpPr>
          <a:xfrm rot="10800000">
            <a:off x="6794891" y="4173929"/>
            <a:ext cx="1129225" cy="1439250"/>
            <a:chOff x="5173625" y="-443725"/>
            <a:chExt cx="1129225" cy="1439250"/>
          </a:xfrm>
        </p:grpSpPr>
        <p:sp>
          <p:nvSpPr>
            <p:cNvPr id="808" name="Google Shape;808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0"/>
          <p:cNvGrpSpPr/>
          <p:nvPr/>
        </p:nvGrpSpPr>
        <p:grpSpPr>
          <a:xfrm rot="10800000" flipH="1">
            <a:off x="3706041" y="4534879"/>
            <a:ext cx="920275" cy="1078300"/>
            <a:chOff x="4679675" y="-443725"/>
            <a:chExt cx="920275" cy="1078300"/>
          </a:xfrm>
        </p:grpSpPr>
        <p:sp>
          <p:nvSpPr>
            <p:cNvPr id="811" name="Google Shape;81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813;p30"/>
          <p:cNvGrpSpPr/>
          <p:nvPr/>
        </p:nvGrpSpPr>
        <p:grpSpPr>
          <a:xfrm rot="10800000" flipH="1">
            <a:off x="4199991" y="4173929"/>
            <a:ext cx="1129225" cy="1439250"/>
            <a:chOff x="5173625" y="-443725"/>
            <a:chExt cx="1129225" cy="1439250"/>
          </a:xfrm>
        </p:grpSpPr>
        <p:sp>
          <p:nvSpPr>
            <p:cNvPr id="814" name="Google Shape;81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30"/>
          <p:cNvGrpSpPr/>
          <p:nvPr/>
        </p:nvGrpSpPr>
        <p:grpSpPr>
          <a:xfrm rot="10800000">
            <a:off x="1329129" y="3924763"/>
            <a:ext cx="474200" cy="1505350"/>
            <a:chOff x="3995775" y="-443725"/>
            <a:chExt cx="474200" cy="1505350"/>
          </a:xfrm>
        </p:grpSpPr>
        <p:sp>
          <p:nvSpPr>
            <p:cNvPr id="817" name="Google Shape;817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0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820" name="Google Shape;820;p30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30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823" name="Google Shape;823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" name="Google Shape;825;p30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826" name="Google Shape;826;p3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0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829" name="Google Shape;829;p30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" name="Google Shape;831;p30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832" name="Google Shape;832;p30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30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835" name="Google Shape;835;p30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30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838" name="Google Shape;838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Google Shape;840;p30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841" name="Google Shape;84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30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844" name="Google Shape;84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0"/>
          <p:cNvGrpSpPr/>
          <p:nvPr/>
        </p:nvGrpSpPr>
        <p:grpSpPr>
          <a:xfrm rot="5400000" flipH="1">
            <a:off x="-766398" y="4711608"/>
            <a:ext cx="2014791" cy="719731"/>
            <a:chOff x="-85249" y="4203623"/>
            <a:chExt cx="2014791" cy="719731"/>
          </a:xfrm>
        </p:grpSpPr>
        <p:grpSp>
          <p:nvGrpSpPr>
            <p:cNvPr id="847" name="Google Shape;847;p30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48" name="Google Shape;848;p30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" name="Google Shape;850;p30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51" name="Google Shape;851;p30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" name="Google Shape;853;p30"/>
          <p:cNvGrpSpPr/>
          <p:nvPr/>
        </p:nvGrpSpPr>
        <p:grpSpPr>
          <a:xfrm flipH="1">
            <a:off x="8418670" y="734101"/>
            <a:ext cx="2014791" cy="469195"/>
            <a:chOff x="-35118" y="4163517"/>
            <a:chExt cx="2014791" cy="469195"/>
          </a:xfrm>
        </p:grpSpPr>
        <p:sp>
          <p:nvSpPr>
            <p:cNvPr id="854" name="Google Shape;854;p30"/>
            <p:cNvSpPr/>
            <p:nvPr/>
          </p:nvSpPr>
          <p:spPr>
            <a:xfrm rot="-5400000">
              <a:off x="712889" y="3459167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1861099" y="4163517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lvl="1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2pPr>
            <a:lvl3pPr lvl="2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3pPr>
            <a:lvl4pPr lvl="3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4pPr>
            <a:lvl5pPr lvl="4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5pPr>
            <a:lvl6pPr lvl="5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6pPr>
            <a:lvl7pPr lvl="6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7pPr>
            <a:lvl8pPr lvl="7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8pPr>
            <a:lvl9pPr lvl="8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" name="Google Shape;109;p4"/>
          <p:cNvGrpSpPr/>
          <p:nvPr/>
        </p:nvGrpSpPr>
        <p:grpSpPr>
          <a:xfrm>
            <a:off x="7754575" y="3807546"/>
            <a:ext cx="1138350" cy="1418750"/>
            <a:chOff x="1287525" y="3801250"/>
            <a:chExt cx="1138350" cy="1418750"/>
          </a:xfrm>
        </p:grpSpPr>
        <p:sp>
          <p:nvSpPr>
            <p:cNvPr id="110" name="Google Shape;110;p4"/>
            <p:cNvSpPr/>
            <p:nvPr/>
          </p:nvSpPr>
          <p:spPr>
            <a:xfrm>
              <a:off x="1287525" y="3909150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307300" y="3801250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4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113" name="Google Shape;113;p4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114" name="Google Shape;114;p4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4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116;p4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117" name="Google Shape;117;p4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" name="Google Shape;119;p4"/>
          <p:cNvGrpSpPr/>
          <p:nvPr/>
        </p:nvGrpSpPr>
        <p:grpSpPr>
          <a:xfrm>
            <a:off x="8076400" y="4159825"/>
            <a:ext cx="929375" cy="1057800"/>
            <a:chOff x="8076400" y="4159825"/>
            <a:chExt cx="929375" cy="1057800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avLst/>
              <a:gdLst/>
              <a:ahLst/>
              <a:cxnLst/>
              <a:rect l="l" t="t" r="r" b="b"/>
              <a:pathLst>
                <a:path w="33072" h="39515" fill="none" extrusionOk="0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4"/>
          <p:cNvGrpSpPr/>
          <p:nvPr/>
        </p:nvGrpSpPr>
        <p:grpSpPr>
          <a:xfrm>
            <a:off x="-784112" y="3808068"/>
            <a:ext cx="1138350" cy="1418750"/>
            <a:chOff x="-784112" y="3818928"/>
            <a:chExt cx="1138350" cy="1418750"/>
          </a:xfrm>
        </p:grpSpPr>
        <p:sp>
          <p:nvSpPr>
            <p:cNvPr id="123" name="Google Shape;123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-571562" y="4051528"/>
            <a:ext cx="1138350" cy="1418750"/>
            <a:chOff x="-784112" y="3818928"/>
            <a:chExt cx="1138350" cy="1418750"/>
          </a:xfrm>
        </p:grpSpPr>
        <p:sp>
          <p:nvSpPr>
            <p:cNvPr id="126" name="Google Shape;126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7"/>
          <p:cNvGrpSpPr/>
          <p:nvPr/>
        </p:nvGrpSpPr>
        <p:grpSpPr>
          <a:xfrm>
            <a:off x="-240841" y="4543828"/>
            <a:ext cx="2014791" cy="473128"/>
            <a:chOff x="-35118" y="4342063"/>
            <a:chExt cx="2014791" cy="473128"/>
          </a:xfrm>
        </p:grpSpPr>
        <p:sp>
          <p:nvSpPr>
            <p:cNvPr id="178" name="Google Shape;178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7"/>
          <p:cNvGrpSpPr/>
          <p:nvPr/>
        </p:nvGrpSpPr>
        <p:grpSpPr>
          <a:xfrm>
            <a:off x="-185941" y="4793793"/>
            <a:ext cx="2014791" cy="473128"/>
            <a:chOff x="-35118" y="4342063"/>
            <a:chExt cx="2014791" cy="473128"/>
          </a:xfrm>
        </p:grpSpPr>
        <p:sp>
          <p:nvSpPr>
            <p:cNvPr id="181" name="Google Shape;181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7"/>
          <p:cNvGrpSpPr/>
          <p:nvPr/>
        </p:nvGrpSpPr>
        <p:grpSpPr>
          <a:xfrm>
            <a:off x="-27101" y="9826"/>
            <a:ext cx="1697125" cy="576045"/>
            <a:chOff x="-27101" y="9826"/>
            <a:chExt cx="1697125" cy="576045"/>
          </a:xfrm>
        </p:grpSpPr>
        <p:grpSp>
          <p:nvGrpSpPr>
            <p:cNvPr id="184" name="Google Shape;184;p7"/>
            <p:cNvGrpSpPr/>
            <p:nvPr/>
          </p:nvGrpSpPr>
          <p:grpSpPr>
            <a:xfrm rot="5400000">
              <a:off x="568188" y="-433231"/>
              <a:ext cx="423826" cy="1614380"/>
              <a:chOff x="236836" y="140933"/>
              <a:chExt cx="423826" cy="1614380"/>
            </a:xfrm>
          </p:grpSpPr>
          <p:sp>
            <p:nvSpPr>
              <p:cNvPr id="185" name="Google Shape;185;p7"/>
              <p:cNvSpPr/>
              <p:nvPr/>
            </p:nvSpPr>
            <p:spPr>
              <a:xfrm>
                <a:off x="292013" y="249370"/>
                <a:ext cx="334005" cy="1407885"/>
              </a:xfrm>
              <a:custGeom>
                <a:avLst/>
                <a:gdLst/>
                <a:ahLst/>
                <a:cxnLst/>
                <a:rect l="l" t="t" r="r" b="b"/>
                <a:pathLst>
                  <a:path w="7478" h="31521" extrusionOk="0">
                    <a:moveTo>
                      <a:pt x="6870" y="0"/>
                    </a:moveTo>
                    <a:lnTo>
                      <a:pt x="6870" y="8177"/>
                    </a:lnTo>
                    <a:cubicBezTo>
                      <a:pt x="5441" y="9636"/>
                      <a:pt x="3982" y="11094"/>
                      <a:pt x="2554" y="12493"/>
                    </a:cubicBezTo>
                    <a:lnTo>
                      <a:pt x="122" y="14924"/>
                    </a:lnTo>
                    <a:lnTo>
                      <a:pt x="31" y="15046"/>
                    </a:lnTo>
                    <a:lnTo>
                      <a:pt x="1" y="15107"/>
                    </a:lnTo>
                    <a:cubicBezTo>
                      <a:pt x="1" y="15167"/>
                      <a:pt x="1" y="15228"/>
                      <a:pt x="1" y="15289"/>
                    </a:cubicBezTo>
                    <a:lnTo>
                      <a:pt x="1" y="31520"/>
                    </a:lnTo>
                    <a:lnTo>
                      <a:pt x="578" y="31520"/>
                    </a:lnTo>
                    <a:lnTo>
                      <a:pt x="578" y="15319"/>
                    </a:lnTo>
                    <a:cubicBezTo>
                      <a:pt x="1368" y="14529"/>
                      <a:pt x="2189" y="13739"/>
                      <a:pt x="2979" y="12918"/>
                    </a:cubicBezTo>
                    <a:cubicBezTo>
                      <a:pt x="4438" y="11490"/>
                      <a:pt x="5928" y="9970"/>
                      <a:pt x="7387" y="8511"/>
                    </a:cubicBezTo>
                    <a:lnTo>
                      <a:pt x="7478" y="8420"/>
                    </a:lnTo>
                    <a:lnTo>
                      <a:pt x="74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542088" y="140933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7"/>
              <p:cNvSpPr/>
              <p:nvPr/>
            </p:nvSpPr>
            <p:spPr>
              <a:xfrm>
                <a:off x="236836" y="1637488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" name="Google Shape;188;p7"/>
            <p:cNvGrpSpPr/>
            <p:nvPr/>
          </p:nvGrpSpPr>
          <p:grpSpPr>
            <a:xfrm rot="5400000">
              <a:off x="607062" y="-624336"/>
              <a:ext cx="428800" cy="1697125"/>
              <a:chOff x="79461" y="58200"/>
              <a:chExt cx="428800" cy="1697125"/>
            </a:xfrm>
          </p:grpSpPr>
          <p:sp>
            <p:nvSpPr>
              <p:cNvPr id="189" name="Google Shape;189;p7"/>
              <p:cNvSpPr/>
              <p:nvPr/>
            </p:nvSpPr>
            <p:spPr>
              <a:xfrm>
                <a:off x="138597" y="176034"/>
                <a:ext cx="334050" cy="148122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3163" extrusionOk="0">
                    <a:moveTo>
                      <a:pt x="6870" y="1"/>
                    </a:moveTo>
                    <a:lnTo>
                      <a:pt x="6870" y="8208"/>
                    </a:lnTo>
                    <a:cubicBezTo>
                      <a:pt x="5442" y="9636"/>
                      <a:pt x="3983" y="11095"/>
                      <a:pt x="2554" y="12524"/>
                    </a:cubicBezTo>
                    <a:cubicBezTo>
                      <a:pt x="1764" y="13344"/>
                      <a:pt x="943" y="14135"/>
                      <a:pt x="122" y="14986"/>
                    </a:cubicBezTo>
                    <a:cubicBezTo>
                      <a:pt x="62" y="15016"/>
                      <a:pt x="31" y="15047"/>
                      <a:pt x="1" y="15107"/>
                    </a:cubicBezTo>
                    <a:lnTo>
                      <a:pt x="1" y="15168"/>
                    </a:lnTo>
                    <a:lnTo>
                      <a:pt x="1" y="33162"/>
                    </a:lnTo>
                    <a:lnTo>
                      <a:pt x="578" y="33162"/>
                    </a:lnTo>
                    <a:lnTo>
                      <a:pt x="578" y="15351"/>
                    </a:lnTo>
                    <a:lnTo>
                      <a:pt x="2980" y="12949"/>
                    </a:lnTo>
                    <a:cubicBezTo>
                      <a:pt x="4408" y="11490"/>
                      <a:pt x="5928" y="10001"/>
                      <a:pt x="7387" y="8512"/>
                    </a:cubicBezTo>
                    <a:lnTo>
                      <a:pt x="7478" y="8420"/>
                    </a:lnTo>
                    <a:lnTo>
                      <a:pt x="74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389686" y="582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79461" y="16375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" name="Google Shape;192;p7"/>
          <p:cNvGrpSpPr/>
          <p:nvPr/>
        </p:nvGrpSpPr>
        <p:grpSpPr>
          <a:xfrm flipH="1">
            <a:off x="7374534" y="76783"/>
            <a:ext cx="2014791" cy="473128"/>
            <a:chOff x="-35118" y="4342063"/>
            <a:chExt cx="2014791" cy="473128"/>
          </a:xfrm>
        </p:grpSpPr>
        <p:sp>
          <p:nvSpPr>
            <p:cNvPr id="193" name="Google Shape;193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7"/>
          <p:cNvGrpSpPr/>
          <p:nvPr/>
        </p:nvGrpSpPr>
        <p:grpSpPr>
          <a:xfrm flipH="1">
            <a:off x="7472034" y="479147"/>
            <a:ext cx="2014791" cy="473128"/>
            <a:chOff x="-35118" y="4342063"/>
            <a:chExt cx="2014791" cy="473128"/>
          </a:xfrm>
        </p:grpSpPr>
        <p:sp>
          <p:nvSpPr>
            <p:cNvPr id="196" name="Google Shape;196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7"/>
          <p:cNvGrpSpPr/>
          <p:nvPr/>
        </p:nvGrpSpPr>
        <p:grpSpPr>
          <a:xfrm rot="10800000" flipH="1">
            <a:off x="6230050" y="4537371"/>
            <a:ext cx="920275" cy="1078300"/>
            <a:chOff x="4679675" y="-443725"/>
            <a:chExt cx="920275" cy="1078300"/>
          </a:xfrm>
        </p:grpSpPr>
        <p:sp>
          <p:nvSpPr>
            <p:cNvPr id="199" name="Google Shape;199;p7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7"/>
          <p:cNvGrpSpPr/>
          <p:nvPr/>
        </p:nvGrpSpPr>
        <p:grpSpPr>
          <a:xfrm rot="10800000" flipH="1">
            <a:off x="6724000" y="4140263"/>
            <a:ext cx="1129225" cy="1439250"/>
            <a:chOff x="5173625" y="-443725"/>
            <a:chExt cx="1129225" cy="1439250"/>
          </a:xfrm>
        </p:grpSpPr>
        <p:sp>
          <p:nvSpPr>
            <p:cNvPr id="202" name="Google Shape;202;p7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7"/>
          <p:cNvSpPr txBox="1">
            <a:spLocks noGrp="1"/>
          </p:cNvSpPr>
          <p:nvPr>
            <p:ph type="title"/>
          </p:nvPr>
        </p:nvSpPr>
        <p:spPr>
          <a:xfrm>
            <a:off x="706725" y="980400"/>
            <a:ext cx="4254600" cy="8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7"/>
          <p:cNvSpPr txBox="1">
            <a:spLocks noGrp="1"/>
          </p:cNvSpPr>
          <p:nvPr>
            <p:ph type="body" idx="1"/>
          </p:nvPr>
        </p:nvSpPr>
        <p:spPr>
          <a:xfrm>
            <a:off x="713325" y="1770600"/>
            <a:ext cx="4254600" cy="24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1"/>
          <p:cNvGrpSpPr/>
          <p:nvPr/>
        </p:nvGrpSpPr>
        <p:grpSpPr>
          <a:xfrm rot="10800000" flipH="1">
            <a:off x="5345388" y="4117956"/>
            <a:ext cx="482550" cy="1505350"/>
            <a:chOff x="3121150" y="-443725"/>
            <a:chExt cx="482550" cy="1505350"/>
          </a:xfrm>
        </p:grpSpPr>
        <p:sp>
          <p:nvSpPr>
            <p:cNvPr id="266" name="Google Shape;266;p11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11"/>
          <p:cNvGrpSpPr/>
          <p:nvPr/>
        </p:nvGrpSpPr>
        <p:grpSpPr>
          <a:xfrm rot="10800000" flipH="1">
            <a:off x="4214663" y="4545006"/>
            <a:ext cx="929375" cy="1078300"/>
            <a:chOff x="1990425" y="-443725"/>
            <a:chExt cx="929375" cy="1078300"/>
          </a:xfrm>
        </p:grpSpPr>
        <p:sp>
          <p:nvSpPr>
            <p:cNvPr id="269" name="Google Shape;269;p11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11"/>
          <p:cNvGrpSpPr/>
          <p:nvPr/>
        </p:nvGrpSpPr>
        <p:grpSpPr>
          <a:xfrm rot="10800000" flipH="1">
            <a:off x="3511763" y="4184056"/>
            <a:ext cx="1138350" cy="1439250"/>
            <a:chOff x="1287525" y="-443725"/>
            <a:chExt cx="1138350" cy="1439250"/>
          </a:xfrm>
        </p:grpSpPr>
        <p:sp>
          <p:nvSpPr>
            <p:cNvPr id="272" name="Google Shape;272;p11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11"/>
          <p:cNvGrpSpPr/>
          <p:nvPr/>
        </p:nvGrpSpPr>
        <p:grpSpPr>
          <a:xfrm rot="10800000" flipH="1">
            <a:off x="6220013" y="4117956"/>
            <a:ext cx="474200" cy="1505350"/>
            <a:chOff x="3995775" y="-443725"/>
            <a:chExt cx="474200" cy="1505350"/>
          </a:xfrm>
        </p:grpSpPr>
        <p:sp>
          <p:nvSpPr>
            <p:cNvPr id="275" name="Google Shape;275;p11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11"/>
          <p:cNvGrpSpPr/>
          <p:nvPr/>
        </p:nvGrpSpPr>
        <p:grpSpPr>
          <a:xfrm rot="10800000" flipH="1">
            <a:off x="6903913" y="4545006"/>
            <a:ext cx="920275" cy="1078300"/>
            <a:chOff x="4679675" y="-443725"/>
            <a:chExt cx="920275" cy="1078300"/>
          </a:xfrm>
        </p:grpSpPr>
        <p:sp>
          <p:nvSpPr>
            <p:cNvPr id="278" name="Google Shape;278;p11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11"/>
          <p:cNvGrpSpPr/>
          <p:nvPr/>
        </p:nvGrpSpPr>
        <p:grpSpPr>
          <a:xfrm rot="10800000" flipH="1">
            <a:off x="7397863" y="4184056"/>
            <a:ext cx="1129225" cy="1439250"/>
            <a:chOff x="5173625" y="-443725"/>
            <a:chExt cx="1129225" cy="1439250"/>
          </a:xfrm>
        </p:grpSpPr>
        <p:sp>
          <p:nvSpPr>
            <p:cNvPr id="281" name="Google Shape;281;p11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11"/>
          <p:cNvGrpSpPr/>
          <p:nvPr/>
        </p:nvGrpSpPr>
        <p:grpSpPr>
          <a:xfrm rot="10800000" flipH="1">
            <a:off x="8350838" y="3965981"/>
            <a:ext cx="2240950" cy="1657325"/>
            <a:chOff x="4603700" y="-443725"/>
            <a:chExt cx="2240950" cy="1657325"/>
          </a:xfrm>
        </p:grpSpPr>
        <p:sp>
          <p:nvSpPr>
            <p:cNvPr id="284" name="Google Shape;284;p11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11"/>
          <p:cNvGrpSpPr/>
          <p:nvPr/>
        </p:nvGrpSpPr>
        <p:grpSpPr>
          <a:xfrm>
            <a:off x="8285739" y="2145759"/>
            <a:ext cx="289868" cy="852000"/>
            <a:chOff x="456616" y="2161476"/>
            <a:chExt cx="289868" cy="852000"/>
          </a:xfrm>
        </p:grpSpPr>
        <p:sp>
          <p:nvSpPr>
            <p:cNvPr id="287" name="Google Shape;287;p11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" name="Google Shape;292;p11"/>
          <p:cNvGrpSpPr/>
          <p:nvPr/>
        </p:nvGrpSpPr>
        <p:grpSpPr>
          <a:xfrm>
            <a:off x="7733951" y="-104276"/>
            <a:ext cx="1129225" cy="1439250"/>
            <a:chOff x="5173625" y="-443725"/>
            <a:chExt cx="1129225" cy="1439250"/>
          </a:xfrm>
        </p:grpSpPr>
        <p:sp>
          <p:nvSpPr>
            <p:cNvPr id="293" name="Google Shape;293;p11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" name="Google Shape;295;p11"/>
          <p:cNvSpPr txBox="1">
            <a:spLocks noGrp="1"/>
          </p:cNvSpPr>
          <p:nvPr>
            <p:ph type="title" hasCustomPrompt="1"/>
          </p:nvPr>
        </p:nvSpPr>
        <p:spPr>
          <a:xfrm>
            <a:off x="1681800" y="1603075"/>
            <a:ext cx="5780400" cy="13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6" name="Google Shape;296;p11"/>
          <p:cNvSpPr txBox="1">
            <a:spLocks noGrp="1"/>
          </p:cNvSpPr>
          <p:nvPr>
            <p:ph type="subTitle" idx="1"/>
          </p:nvPr>
        </p:nvSpPr>
        <p:spPr>
          <a:xfrm>
            <a:off x="2059200" y="2969825"/>
            <a:ext cx="5025600" cy="5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3"/>
          <p:cNvSpPr txBox="1">
            <a:spLocks noGrp="1"/>
          </p:cNvSpPr>
          <p:nvPr>
            <p:ph type="title"/>
          </p:nvPr>
        </p:nvSpPr>
        <p:spPr>
          <a:xfrm>
            <a:off x="713325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0" name="Google Shape;300;p13"/>
          <p:cNvSpPr txBox="1">
            <a:spLocks noGrp="1"/>
          </p:cNvSpPr>
          <p:nvPr>
            <p:ph type="title" idx="2" hasCustomPrompt="1"/>
          </p:nvPr>
        </p:nvSpPr>
        <p:spPr>
          <a:xfrm>
            <a:off x="713325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" name="Google Shape;301;p13"/>
          <p:cNvSpPr txBox="1">
            <a:spLocks noGrp="1"/>
          </p:cNvSpPr>
          <p:nvPr>
            <p:ph type="subTitle" idx="1"/>
          </p:nvPr>
        </p:nvSpPr>
        <p:spPr>
          <a:xfrm>
            <a:off x="713313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13"/>
          <p:cNvSpPr txBox="1">
            <a:spLocks noGrp="1"/>
          </p:cNvSpPr>
          <p:nvPr>
            <p:ph type="title" idx="3"/>
          </p:nvPr>
        </p:nvSpPr>
        <p:spPr>
          <a:xfrm>
            <a:off x="3878250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3" name="Google Shape;303;p13"/>
          <p:cNvSpPr txBox="1">
            <a:spLocks noGrp="1"/>
          </p:cNvSpPr>
          <p:nvPr>
            <p:ph type="title" idx="4" hasCustomPrompt="1"/>
          </p:nvPr>
        </p:nvSpPr>
        <p:spPr>
          <a:xfrm>
            <a:off x="3878250" y="1425075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4" name="Google Shape;304;p13"/>
          <p:cNvSpPr txBox="1">
            <a:spLocks noGrp="1"/>
          </p:cNvSpPr>
          <p:nvPr>
            <p:ph type="subTitle" idx="5"/>
          </p:nvPr>
        </p:nvSpPr>
        <p:spPr>
          <a:xfrm>
            <a:off x="3878238" y="2405941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13"/>
          <p:cNvSpPr txBox="1">
            <a:spLocks noGrp="1"/>
          </p:cNvSpPr>
          <p:nvPr>
            <p:ph type="title" idx="6"/>
          </p:nvPr>
        </p:nvSpPr>
        <p:spPr>
          <a:xfrm>
            <a:off x="720000" y="539700"/>
            <a:ext cx="5365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13"/>
          <p:cNvSpPr txBox="1">
            <a:spLocks noGrp="1"/>
          </p:cNvSpPr>
          <p:nvPr>
            <p:ph type="title" idx="7"/>
          </p:nvPr>
        </p:nvSpPr>
        <p:spPr>
          <a:xfrm>
            <a:off x="720000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7" name="Google Shape;307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8" name="Google Shape;308;p13"/>
          <p:cNvSpPr txBox="1">
            <a:spLocks noGrp="1"/>
          </p:cNvSpPr>
          <p:nvPr>
            <p:ph type="subTitle" idx="9"/>
          </p:nvPr>
        </p:nvSpPr>
        <p:spPr>
          <a:xfrm>
            <a:off x="719988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13"/>
          <p:cNvSpPr txBox="1">
            <a:spLocks noGrp="1"/>
          </p:cNvSpPr>
          <p:nvPr>
            <p:ph type="title" idx="13"/>
          </p:nvPr>
        </p:nvSpPr>
        <p:spPr>
          <a:xfrm>
            <a:off x="3884925" y="3622629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0" name="Google Shape;310;p13"/>
          <p:cNvSpPr txBox="1">
            <a:spLocks noGrp="1"/>
          </p:cNvSpPr>
          <p:nvPr>
            <p:ph type="title" idx="14" hasCustomPrompt="1"/>
          </p:nvPr>
        </p:nvSpPr>
        <p:spPr>
          <a:xfrm>
            <a:off x="3884925" y="3089624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1" name="Google Shape;311;p13"/>
          <p:cNvSpPr txBox="1">
            <a:spLocks noGrp="1"/>
          </p:cNvSpPr>
          <p:nvPr>
            <p:ph type="subTitle" idx="15"/>
          </p:nvPr>
        </p:nvSpPr>
        <p:spPr>
          <a:xfrm>
            <a:off x="3884913" y="407047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2" name="Google Shape;312;p13"/>
          <p:cNvGrpSpPr/>
          <p:nvPr/>
        </p:nvGrpSpPr>
        <p:grpSpPr>
          <a:xfrm>
            <a:off x="7730824" y="2876232"/>
            <a:ext cx="1697125" cy="1382731"/>
            <a:chOff x="7748374" y="2845645"/>
            <a:chExt cx="1697125" cy="1382731"/>
          </a:xfrm>
        </p:grpSpPr>
        <p:grpSp>
          <p:nvGrpSpPr>
            <p:cNvPr id="313" name="Google Shape;313;p13"/>
            <p:cNvGrpSpPr/>
            <p:nvPr/>
          </p:nvGrpSpPr>
          <p:grpSpPr>
            <a:xfrm rot="-5400000">
              <a:off x="8306336" y="3089213"/>
              <a:ext cx="581201" cy="1697125"/>
              <a:chOff x="79461" y="58200"/>
              <a:chExt cx="581201" cy="1697125"/>
            </a:xfrm>
          </p:grpSpPr>
          <p:grpSp>
            <p:nvGrpSpPr>
              <p:cNvPr id="314" name="Google Shape;314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15" name="Google Shape;315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8" h="31521" extrusionOk="0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8" name="Google Shape;318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19" name="Google Shape;319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9" h="33163" extrusionOk="0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22" name="Google Shape;322;p13"/>
            <p:cNvGrpSpPr/>
            <p:nvPr/>
          </p:nvGrpSpPr>
          <p:grpSpPr>
            <a:xfrm rot="-5400000" flipH="1">
              <a:off x="8306336" y="2287683"/>
              <a:ext cx="581201" cy="1697125"/>
              <a:chOff x="79461" y="58200"/>
              <a:chExt cx="581201" cy="1697125"/>
            </a:xfrm>
          </p:grpSpPr>
          <p:grpSp>
            <p:nvGrpSpPr>
              <p:cNvPr id="323" name="Google Shape;323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24" name="Google Shape;324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8" h="31521" extrusionOk="0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7" name="Google Shape;327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28" name="Google Shape;328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9" h="33163" extrusionOk="0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13" fill="none" extrusionOk="0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13"/>
            <p:cNvSpPr/>
            <p:nvPr/>
          </p:nvSpPr>
          <p:spPr>
            <a:xfrm>
              <a:off x="8620769" y="3295674"/>
              <a:ext cx="640686" cy="136629"/>
            </a:xfrm>
            <a:custGeom>
              <a:avLst/>
              <a:gdLst/>
              <a:ahLst/>
              <a:cxnLst/>
              <a:rect l="l" t="t" r="r" b="b"/>
              <a:pathLst>
                <a:path w="14682" h="3131" extrusionOk="0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8631373" y="3712149"/>
              <a:ext cx="630082" cy="127378"/>
            </a:xfrm>
            <a:custGeom>
              <a:avLst/>
              <a:gdLst/>
              <a:ahLst/>
              <a:cxnLst/>
              <a:rect l="l" t="t" r="r" b="b"/>
              <a:pathLst>
                <a:path w="14439" h="2919" extrusionOk="0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13"/>
          <p:cNvGrpSpPr/>
          <p:nvPr/>
        </p:nvGrpSpPr>
        <p:grpSpPr>
          <a:xfrm>
            <a:off x="8620769" y="604477"/>
            <a:ext cx="640686" cy="543853"/>
            <a:chOff x="8620769" y="639586"/>
            <a:chExt cx="640686" cy="543853"/>
          </a:xfrm>
        </p:grpSpPr>
        <p:sp>
          <p:nvSpPr>
            <p:cNvPr id="334" name="Google Shape;334;p13"/>
            <p:cNvSpPr/>
            <p:nvPr/>
          </p:nvSpPr>
          <p:spPr>
            <a:xfrm>
              <a:off x="8620769" y="639586"/>
              <a:ext cx="640686" cy="136629"/>
            </a:xfrm>
            <a:custGeom>
              <a:avLst/>
              <a:gdLst/>
              <a:ahLst/>
              <a:cxnLst/>
              <a:rect l="l" t="t" r="r" b="b"/>
              <a:pathLst>
                <a:path w="14682" h="3131" extrusionOk="0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8631373" y="1056062"/>
              <a:ext cx="630082" cy="127378"/>
            </a:xfrm>
            <a:custGeom>
              <a:avLst/>
              <a:gdLst/>
              <a:ahLst/>
              <a:cxnLst/>
              <a:rect l="l" t="t" r="r" b="b"/>
              <a:pathLst>
                <a:path w="14439" h="2919" extrusionOk="0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4"/>
          <p:cNvSpPr txBox="1">
            <a:spLocks noGrp="1"/>
          </p:cNvSpPr>
          <p:nvPr>
            <p:ph type="title"/>
          </p:nvPr>
        </p:nvSpPr>
        <p:spPr>
          <a:xfrm>
            <a:off x="2601150" y="3162600"/>
            <a:ext cx="39417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8" name="Google Shape;338;p14"/>
          <p:cNvSpPr txBox="1">
            <a:spLocks noGrp="1"/>
          </p:cNvSpPr>
          <p:nvPr>
            <p:ph type="subTitle" idx="1"/>
          </p:nvPr>
        </p:nvSpPr>
        <p:spPr>
          <a:xfrm>
            <a:off x="1776005" y="1484125"/>
            <a:ext cx="5592000" cy="17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39" name="Google Shape;339;p14"/>
          <p:cNvGrpSpPr/>
          <p:nvPr/>
        </p:nvGrpSpPr>
        <p:grpSpPr>
          <a:xfrm flipH="1">
            <a:off x="7586434" y="1581995"/>
            <a:ext cx="2290315" cy="1518337"/>
            <a:chOff x="-736445" y="1581995"/>
            <a:chExt cx="2290315" cy="1518337"/>
          </a:xfrm>
        </p:grpSpPr>
        <p:sp>
          <p:nvSpPr>
            <p:cNvPr id="340" name="Google Shape;340;p14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1" name="Google Shape;341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42" name="Google Shape;342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3" name="Google Shape;343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44" name="Google Shape;344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6" name="Google Shape;346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47" name="Google Shape;347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9" name="Google Shape;349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50" name="Google Shape;350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2" name="Google Shape;352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53" name="Google Shape;353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55" name="Google Shape;355;p14"/>
          <p:cNvGrpSpPr/>
          <p:nvPr/>
        </p:nvGrpSpPr>
        <p:grpSpPr>
          <a:xfrm>
            <a:off x="-736445" y="1581995"/>
            <a:ext cx="2290315" cy="1518337"/>
            <a:chOff x="-736445" y="1581995"/>
            <a:chExt cx="2290315" cy="1518337"/>
          </a:xfrm>
        </p:grpSpPr>
        <p:sp>
          <p:nvSpPr>
            <p:cNvPr id="356" name="Google Shape;356;p14"/>
            <p:cNvSpPr/>
            <p:nvPr/>
          </p:nvSpPr>
          <p:spPr>
            <a:xfrm>
              <a:off x="1109379" y="2803495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7" name="Google Shape;357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58" name="Google Shape;358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avLst/>
                <a:gdLst/>
                <a:ahLst/>
                <a:cxnLst/>
                <a:rect l="l" t="t" r="r" b="b"/>
                <a:pathLst>
                  <a:path w="22615" h="4803" extrusionOk="0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9" name="Google Shape;359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60" name="Google Shape;360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49" h="4804" extrusionOk="0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2" name="Google Shape;362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63" name="Google Shape;363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5" h="4804" extrusionOk="0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364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5" name="Google Shape;365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66" name="Google Shape;366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4" h="396" extrusionOk="0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" name="Google Shape;368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69" name="Google Shape;369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3" h="4773" extrusionOk="0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3" h="4743" fill="none" extrusionOk="0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71" name="Google Shape;371;p14"/>
          <p:cNvGrpSpPr/>
          <p:nvPr/>
        </p:nvGrpSpPr>
        <p:grpSpPr>
          <a:xfrm rot="10800000" flipH="1">
            <a:off x="3897588" y="4408140"/>
            <a:ext cx="482550" cy="1505350"/>
            <a:chOff x="3121150" y="-443725"/>
            <a:chExt cx="482550" cy="1505350"/>
          </a:xfrm>
        </p:grpSpPr>
        <p:sp>
          <p:nvSpPr>
            <p:cNvPr id="372" name="Google Shape;372;p14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4"/>
          <p:cNvGrpSpPr/>
          <p:nvPr/>
        </p:nvGrpSpPr>
        <p:grpSpPr>
          <a:xfrm rot="10800000" flipH="1">
            <a:off x="2766863" y="4835190"/>
            <a:ext cx="929375" cy="1078300"/>
            <a:chOff x="1990425" y="-443725"/>
            <a:chExt cx="929375" cy="1078300"/>
          </a:xfrm>
        </p:grpSpPr>
        <p:sp>
          <p:nvSpPr>
            <p:cNvPr id="375" name="Google Shape;375;p14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14"/>
          <p:cNvGrpSpPr/>
          <p:nvPr/>
        </p:nvGrpSpPr>
        <p:grpSpPr>
          <a:xfrm rot="10800000" flipH="1">
            <a:off x="2063963" y="4474240"/>
            <a:ext cx="1138350" cy="1439250"/>
            <a:chOff x="1287525" y="-443725"/>
            <a:chExt cx="1138350" cy="1439250"/>
          </a:xfrm>
        </p:grpSpPr>
        <p:sp>
          <p:nvSpPr>
            <p:cNvPr id="378" name="Google Shape;378;p14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14"/>
          <p:cNvGrpSpPr/>
          <p:nvPr/>
        </p:nvGrpSpPr>
        <p:grpSpPr>
          <a:xfrm rot="10800000" flipH="1">
            <a:off x="4772213" y="4408140"/>
            <a:ext cx="474200" cy="1505350"/>
            <a:chOff x="3995775" y="-443725"/>
            <a:chExt cx="474200" cy="1505350"/>
          </a:xfrm>
        </p:grpSpPr>
        <p:sp>
          <p:nvSpPr>
            <p:cNvPr id="381" name="Google Shape;381;p14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14"/>
          <p:cNvGrpSpPr/>
          <p:nvPr/>
        </p:nvGrpSpPr>
        <p:grpSpPr>
          <a:xfrm rot="10800000" flipH="1">
            <a:off x="5456113" y="4835190"/>
            <a:ext cx="920275" cy="1078300"/>
            <a:chOff x="4679675" y="-443725"/>
            <a:chExt cx="920275" cy="1078300"/>
          </a:xfrm>
        </p:grpSpPr>
        <p:sp>
          <p:nvSpPr>
            <p:cNvPr id="384" name="Google Shape;384;p14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14"/>
          <p:cNvGrpSpPr/>
          <p:nvPr/>
        </p:nvGrpSpPr>
        <p:grpSpPr>
          <a:xfrm rot="10800000" flipH="1">
            <a:off x="5950063" y="4474240"/>
            <a:ext cx="1129225" cy="1439250"/>
            <a:chOff x="5173625" y="-443725"/>
            <a:chExt cx="1129225" cy="1439250"/>
          </a:xfrm>
        </p:grpSpPr>
        <p:sp>
          <p:nvSpPr>
            <p:cNvPr id="387" name="Google Shape;387;p14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" name="Google Shape;747;p28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748" name="Google Shape;748;p28"/>
            <p:cNvGrpSpPr/>
            <p:nvPr/>
          </p:nvGrpSpPr>
          <p:grpSpPr>
            <a:xfrm rot="10800000" flipH="1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749" name="Google Shape;749;p28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" name="Google Shape;751;p28"/>
            <p:cNvGrpSpPr/>
            <p:nvPr/>
          </p:nvGrpSpPr>
          <p:grpSpPr>
            <a:xfrm rot="10800000" flipH="1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752" name="Google Shape;752;p2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4" name="Google Shape;754;p28"/>
          <p:cNvGrpSpPr/>
          <p:nvPr/>
        </p:nvGrpSpPr>
        <p:grpSpPr>
          <a:xfrm>
            <a:off x="-1256133" y="867643"/>
            <a:ext cx="2014791" cy="473128"/>
            <a:chOff x="-35118" y="4342063"/>
            <a:chExt cx="2014791" cy="473128"/>
          </a:xfrm>
        </p:grpSpPr>
        <p:sp>
          <p:nvSpPr>
            <p:cNvPr id="755" name="Google Shape;755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28"/>
          <p:cNvGrpSpPr/>
          <p:nvPr/>
        </p:nvGrpSpPr>
        <p:grpSpPr>
          <a:xfrm>
            <a:off x="-1179939" y="1195668"/>
            <a:ext cx="2014791" cy="473128"/>
            <a:chOff x="-35118" y="4342063"/>
            <a:chExt cx="2014791" cy="473128"/>
          </a:xfrm>
        </p:grpSpPr>
        <p:sp>
          <p:nvSpPr>
            <p:cNvPr id="758" name="Google Shape;758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28"/>
          <p:cNvGrpSpPr/>
          <p:nvPr/>
        </p:nvGrpSpPr>
        <p:grpSpPr>
          <a:xfrm rot="10800000" flipH="1">
            <a:off x="39853" y="-260807"/>
            <a:ext cx="2014791" cy="473128"/>
            <a:chOff x="-35118" y="4342063"/>
            <a:chExt cx="2014791" cy="473128"/>
          </a:xfrm>
        </p:grpSpPr>
        <p:sp>
          <p:nvSpPr>
            <p:cNvPr id="761" name="Google Shape;761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28"/>
          <p:cNvGrpSpPr/>
          <p:nvPr/>
        </p:nvGrpSpPr>
        <p:grpSpPr>
          <a:xfrm rot="10800000">
            <a:off x="7755996" y="4031858"/>
            <a:ext cx="1129225" cy="1439250"/>
            <a:chOff x="5173625" y="-443725"/>
            <a:chExt cx="1129225" cy="1439250"/>
          </a:xfrm>
        </p:grpSpPr>
        <p:sp>
          <p:nvSpPr>
            <p:cNvPr id="764" name="Google Shape;764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28"/>
          <p:cNvGrpSpPr/>
          <p:nvPr/>
        </p:nvGrpSpPr>
        <p:grpSpPr>
          <a:xfrm rot="10800000" flipH="1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767" name="Google Shape;767;p2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8"/>
          <p:cNvGrpSpPr/>
          <p:nvPr/>
        </p:nvGrpSpPr>
        <p:grpSpPr>
          <a:xfrm rot="10800000">
            <a:off x="7953846" y="4266083"/>
            <a:ext cx="1129225" cy="1439250"/>
            <a:chOff x="5173625" y="-443725"/>
            <a:chExt cx="1129225" cy="1439250"/>
          </a:xfrm>
        </p:grpSpPr>
        <p:sp>
          <p:nvSpPr>
            <p:cNvPr id="770" name="Google Shape;770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" name="Google Shape;773;p29"/>
          <p:cNvGrpSpPr/>
          <p:nvPr/>
        </p:nvGrpSpPr>
        <p:grpSpPr>
          <a:xfrm rot="10800000">
            <a:off x="-483504" y="3973396"/>
            <a:ext cx="920275" cy="1078300"/>
            <a:chOff x="4679675" y="-1053325"/>
            <a:chExt cx="920275" cy="1078300"/>
          </a:xfrm>
        </p:grpSpPr>
        <p:sp>
          <p:nvSpPr>
            <p:cNvPr id="774" name="Google Shape;774;p29"/>
            <p:cNvSpPr/>
            <p:nvPr/>
          </p:nvSpPr>
          <p:spPr>
            <a:xfrm>
              <a:off x="4783025" y="-10533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4679675" y="-936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29"/>
          <p:cNvGrpSpPr/>
          <p:nvPr/>
        </p:nvGrpSpPr>
        <p:grpSpPr>
          <a:xfrm rot="10800000">
            <a:off x="-364004" y="3564321"/>
            <a:ext cx="1129225" cy="1439250"/>
            <a:chOff x="5173625" y="-443725"/>
            <a:chExt cx="1129225" cy="1439250"/>
          </a:xfrm>
        </p:grpSpPr>
        <p:sp>
          <p:nvSpPr>
            <p:cNvPr id="777" name="Google Shape;777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29"/>
          <p:cNvGrpSpPr/>
          <p:nvPr/>
        </p:nvGrpSpPr>
        <p:grpSpPr>
          <a:xfrm rot="10800000" flipH="1">
            <a:off x="-351289" y="128490"/>
            <a:ext cx="2014791" cy="473128"/>
            <a:chOff x="-35118" y="4342063"/>
            <a:chExt cx="2014791" cy="473128"/>
          </a:xfrm>
        </p:grpSpPr>
        <p:sp>
          <p:nvSpPr>
            <p:cNvPr id="780" name="Google Shape;780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29"/>
          <p:cNvGrpSpPr/>
          <p:nvPr/>
        </p:nvGrpSpPr>
        <p:grpSpPr>
          <a:xfrm rot="10800000" flipH="1">
            <a:off x="-407289" y="4585092"/>
            <a:ext cx="2014791" cy="473128"/>
            <a:chOff x="-35118" y="4342063"/>
            <a:chExt cx="2014791" cy="473128"/>
          </a:xfrm>
        </p:grpSpPr>
        <p:sp>
          <p:nvSpPr>
            <p:cNvPr id="783" name="Google Shape;783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29"/>
          <p:cNvGrpSpPr/>
          <p:nvPr/>
        </p:nvGrpSpPr>
        <p:grpSpPr>
          <a:xfrm>
            <a:off x="-407297" y="4545227"/>
            <a:ext cx="2014791" cy="473128"/>
            <a:chOff x="-35118" y="4342063"/>
            <a:chExt cx="2014791" cy="473128"/>
          </a:xfrm>
        </p:grpSpPr>
        <p:sp>
          <p:nvSpPr>
            <p:cNvPr id="786" name="Google Shape;786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29"/>
          <p:cNvGrpSpPr/>
          <p:nvPr/>
        </p:nvGrpSpPr>
        <p:grpSpPr>
          <a:xfrm flipH="1">
            <a:off x="7755996" y="-324096"/>
            <a:ext cx="1129225" cy="1439250"/>
            <a:chOff x="5173625" y="-443725"/>
            <a:chExt cx="1129225" cy="1439250"/>
          </a:xfrm>
        </p:grpSpPr>
        <p:sp>
          <p:nvSpPr>
            <p:cNvPr id="789" name="Google Shape;789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29"/>
          <p:cNvGrpSpPr/>
          <p:nvPr/>
        </p:nvGrpSpPr>
        <p:grpSpPr>
          <a:xfrm>
            <a:off x="7506654" y="-466167"/>
            <a:ext cx="920275" cy="1078300"/>
            <a:chOff x="4679675" y="-443725"/>
            <a:chExt cx="920275" cy="1078300"/>
          </a:xfrm>
        </p:grpSpPr>
        <p:sp>
          <p:nvSpPr>
            <p:cNvPr id="792" name="Google Shape;792;p29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29"/>
          <p:cNvGrpSpPr/>
          <p:nvPr/>
        </p:nvGrpSpPr>
        <p:grpSpPr>
          <a:xfrm flipH="1">
            <a:off x="7953846" y="-558321"/>
            <a:ext cx="1129225" cy="1439250"/>
            <a:chOff x="5173625" y="-443725"/>
            <a:chExt cx="1129225" cy="1439250"/>
          </a:xfrm>
        </p:grpSpPr>
        <p:sp>
          <p:nvSpPr>
            <p:cNvPr id="795" name="Google Shape;795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29"/>
          <p:cNvGrpSpPr/>
          <p:nvPr/>
        </p:nvGrpSpPr>
        <p:grpSpPr>
          <a:xfrm rot="10800000" flipH="1">
            <a:off x="-198889" y="-100110"/>
            <a:ext cx="2014791" cy="473128"/>
            <a:chOff x="-35118" y="4342063"/>
            <a:chExt cx="2014791" cy="473128"/>
          </a:xfrm>
        </p:grpSpPr>
        <p:sp>
          <p:nvSpPr>
            <p:cNvPr id="798" name="Google Shape;798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325" y="1152475"/>
            <a:ext cx="7717500" cy="3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7" r:id="rId4"/>
    <p:sldLayoutId id="2147483658" r:id="rId5"/>
    <p:sldLayoutId id="2147483659" r:id="rId6"/>
    <p:sldLayoutId id="2147483660" r:id="rId7"/>
    <p:sldLayoutId id="2147483674" r:id="rId8"/>
    <p:sldLayoutId id="2147483675" r:id="rId9"/>
    <p:sldLayoutId id="2147483676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33"/>
          <p:cNvSpPr txBox="1">
            <a:spLocks noGrp="1"/>
          </p:cNvSpPr>
          <p:nvPr>
            <p:ph type="ctrTitle"/>
          </p:nvPr>
        </p:nvSpPr>
        <p:spPr>
          <a:xfrm>
            <a:off x="372151" y="1563927"/>
            <a:ext cx="6979516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800" dirty="0" smtClean="0"/>
              <a:t>Project </a:t>
            </a:r>
            <a:r>
              <a:rPr lang="id-ID" sz="4800" dirty="0" err="1" smtClean="0"/>
              <a:t>Arduino</a:t>
            </a:r>
            <a:r>
              <a:rPr lang="id-ID" sz="4800" dirty="0" smtClean="0"/>
              <a:t> – 3</a:t>
            </a:r>
            <a:endParaRPr sz="4800" dirty="0"/>
          </a:p>
        </p:txBody>
      </p:sp>
      <p:sp>
        <p:nvSpPr>
          <p:cNvPr id="865" name="Google Shape;865;p33"/>
          <p:cNvSpPr txBox="1">
            <a:spLocks noGrp="1"/>
          </p:cNvSpPr>
          <p:nvPr>
            <p:ph type="subTitle" idx="1"/>
          </p:nvPr>
        </p:nvSpPr>
        <p:spPr>
          <a:xfrm>
            <a:off x="1794813" y="2943343"/>
            <a:ext cx="5005500" cy="10581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 smtClean="0"/>
              <a:t>Nama : Zulfikar Bella Ali</a:t>
            </a:r>
            <a:br>
              <a:rPr lang="id-ID" sz="1800" dirty="0" smtClean="0"/>
            </a:br>
            <a:r>
              <a:rPr lang="id-ID" sz="1800" dirty="0" smtClean="0"/>
              <a:t>NIM : 2003332007</a:t>
            </a:r>
            <a:br>
              <a:rPr lang="id-ID" sz="1800" dirty="0" smtClean="0"/>
            </a:br>
            <a:r>
              <a:rPr lang="id-ID" sz="1800" dirty="0" smtClean="0"/>
              <a:t>Kelas : TT3A</a:t>
            </a:r>
            <a:endParaRPr sz="1800" dirty="0"/>
          </a:p>
        </p:txBody>
      </p:sp>
      <p:grpSp>
        <p:nvGrpSpPr>
          <p:cNvPr id="866" name="Google Shape;866;p33"/>
          <p:cNvGrpSpPr/>
          <p:nvPr/>
        </p:nvGrpSpPr>
        <p:grpSpPr>
          <a:xfrm>
            <a:off x="-85249" y="4056822"/>
            <a:ext cx="2074949" cy="962378"/>
            <a:chOff x="-85249" y="3960975"/>
            <a:chExt cx="2074949" cy="962378"/>
          </a:xfrm>
        </p:grpSpPr>
        <p:grpSp>
          <p:nvGrpSpPr>
            <p:cNvPr id="867" name="Google Shape;867;p3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868" name="Google Shape;868;p3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" name="Google Shape;870;p3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71" name="Google Shape;871;p3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3" name="Google Shape;873;p3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74" name="Google Shape;874;p3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6" name="Google Shape;876;p33"/>
          <p:cNvGrpSpPr/>
          <p:nvPr/>
        </p:nvGrpSpPr>
        <p:grpSpPr>
          <a:xfrm>
            <a:off x="746475" y="-467301"/>
            <a:ext cx="2249325" cy="1657325"/>
            <a:chOff x="746475" y="-443725"/>
            <a:chExt cx="2249325" cy="1657325"/>
          </a:xfrm>
        </p:grpSpPr>
        <p:sp>
          <p:nvSpPr>
            <p:cNvPr id="877" name="Google Shape;877;p33"/>
            <p:cNvSpPr/>
            <p:nvPr/>
          </p:nvSpPr>
          <p:spPr>
            <a:xfrm>
              <a:off x="746475" y="-443725"/>
              <a:ext cx="2158875" cy="1560825"/>
            </a:xfrm>
            <a:custGeom>
              <a:avLst/>
              <a:gdLst/>
              <a:ahLst/>
              <a:cxnLst/>
              <a:rect l="l" t="t" r="r" b="b"/>
              <a:pathLst>
                <a:path w="86355" h="62433" fill="none" extrusionOk="0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2877225" y="10958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" name="Google Shape;879;p33"/>
          <p:cNvGrpSpPr/>
          <p:nvPr/>
        </p:nvGrpSpPr>
        <p:grpSpPr>
          <a:xfrm>
            <a:off x="4603700" y="-467301"/>
            <a:ext cx="2240950" cy="1657325"/>
            <a:chOff x="4603700" y="-443725"/>
            <a:chExt cx="2240950" cy="1657325"/>
          </a:xfrm>
        </p:grpSpPr>
        <p:sp>
          <p:nvSpPr>
            <p:cNvPr id="880" name="Google Shape;880;p33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33"/>
          <p:cNvGrpSpPr/>
          <p:nvPr/>
        </p:nvGrpSpPr>
        <p:grpSpPr>
          <a:xfrm rot="-2700000">
            <a:off x="6490736" y="438502"/>
            <a:ext cx="3288742" cy="3288676"/>
            <a:chOff x="7037775" y="2589850"/>
            <a:chExt cx="2493825" cy="2493775"/>
          </a:xfrm>
        </p:grpSpPr>
        <p:grpSp>
          <p:nvGrpSpPr>
            <p:cNvPr id="883" name="Google Shape;883;p33"/>
            <p:cNvGrpSpPr/>
            <p:nvPr/>
          </p:nvGrpSpPr>
          <p:grpSpPr>
            <a:xfrm>
              <a:off x="7037775" y="3117000"/>
              <a:ext cx="1966625" cy="1966625"/>
              <a:chOff x="7037775" y="3117000"/>
              <a:chExt cx="1966625" cy="1966625"/>
            </a:xfrm>
          </p:grpSpPr>
          <p:sp>
            <p:nvSpPr>
              <p:cNvPr id="884" name="Google Shape;884;p33"/>
              <p:cNvSpPr/>
              <p:nvPr/>
            </p:nvSpPr>
            <p:spPr>
              <a:xfrm>
                <a:off x="7268000" y="3348775"/>
                <a:ext cx="1504625" cy="752300"/>
              </a:xfrm>
              <a:custGeom>
                <a:avLst/>
                <a:gdLst/>
                <a:ahLst/>
                <a:cxnLst/>
                <a:rect l="l" t="t" r="r" b="b"/>
                <a:pathLst>
                  <a:path w="60185" h="30092" fill="none" extrusionOk="0">
                    <a:moveTo>
                      <a:pt x="1" y="9727"/>
                    </a:moveTo>
                    <a:lnTo>
                      <a:pt x="11673" y="21368"/>
                    </a:lnTo>
                    <a:lnTo>
                      <a:pt x="22159" y="21368"/>
                    </a:lnTo>
                    <a:lnTo>
                      <a:pt x="30093" y="13435"/>
                    </a:lnTo>
                    <a:lnTo>
                      <a:pt x="30093" y="30092"/>
                    </a:lnTo>
                    <a:lnTo>
                      <a:pt x="6018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3"/>
              <p:cNvSpPr/>
              <p:nvPr/>
            </p:nvSpPr>
            <p:spPr>
              <a:xfrm>
                <a:off x="7883525" y="3511375"/>
                <a:ext cx="299425" cy="284225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11369" fill="none" extrusionOk="0">
                    <a:moveTo>
                      <a:pt x="5472" y="6809"/>
                    </a:moveTo>
                    <a:lnTo>
                      <a:pt x="8511" y="11369"/>
                    </a:lnTo>
                    <a:cubicBezTo>
                      <a:pt x="11976" y="9089"/>
                      <a:pt x="11733" y="3952"/>
                      <a:pt x="8086" y="1976"/>
                    </a:cubicBezTo>
                    <a:cubicBezTo>
                      <a:pt x="4408" y="1"/>
                      <a:pt x="0" y="2676"/>
                      <a:pt x="0" y="6809"/>
                    </a:cubicBezTo>
                    <a:cubicBezTo>
                      <a:pt x="0" y="7204"/>
                      <a:pt x="31" y="7600"/>
                      <a:pt x="122" y="7964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3"/>
              <p:cNvSpPr/>
              <p:nvPr/>
            </p:nvSpPr>
            <p:spPr>
              <a:xfrm>
                <a:off x="7529425" y="3857575"/>
                <a:ext cx="597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1984" extrusionOk="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3"/>
              <p:cNvSpPr/>
              <p:nvPr/>
            </p:nvSpPr>
            <p:spPr>
              <a:xfrm>
                <a:off x="7791575" y="3857575"/>
                <a:ext cx="60525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1984" extrusionOk="0">
                    <a:moveTo>
                      <a:pt x="1293" y="1"/>
                    </a:moveTo>
                    <a:cubicBezTo>
                      <a:pt x="1114" y="1"/>
                      <a:pt x="931" y="52"/>
                      <a:pt x="760" y="165"/>
                    </a:cubicBezTo>
                    <a:cubicBezTo>
                      <a:pt x="1" y="651"/>
                      <a:pt x="244" y="1776"/>
                      <a:pt x="1095" y="1958"/>
                    </a:cubicBezTo>
                    <a:cubicBezTo>
                      <a:pt x="1171" y="1975"/>
                      <a:pt x="1246" y="1983"/>
                      <a:pt x="1319" y="1983"/>
                    </a:cubicBezTo>
                    <a:cubicBezTo>
                      <a:pt x="1777" y="1983"/>
                      <a:pt x="2176" y="1670"/>
                      <a:pt x="2280" y="1199"/>
                    </a:cubicBezTo>
                    <a:cubicBezTo>
                      <a:pt x="2420" y="546"/>
                      <a:pt x="1881" y="1"/>
                      <a:pt x="1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3"/>
              <p:cNvSpPr/>
              <p:nvPr/>
            </p:nvSpPr>
            <p:spPr>
              <a:xfrm>
                <a:off x="7989150" y="4074925"/>
                <a:ext cx="59750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003" extrusionOk="0">
                    <a:moveTo>
                      <a:pt x="1273" y="0"/>
                    </a:moveTo>
                    <a:cubicBezTo>
                      <a:pt x="1093" y="0"/>
                      <a:pt x="907" y="51"/>
                      <a:pt x="730" y="164"/>
                    </a:cubicBezTo>
                    <a:cubicBezTo>
                      <a:pt x="0" y="651"/>
                      <a:pt x="213" y="1806"/>
                      <a:pt x="1095" y="1988"/>
                    </a:cubicBezTo>
                    <a:cubicBezTo>
                      <a:pt x="1152" y="1998"/>
                      <a:pt x="1209" y="2003"/>
                      <a:pt x="1266" y="2003"/>
                    </a:cubicBezTo>
                    <a:cubicBezTo>
                      <a:pt x="1721" y="2003"/>
                      <a:pt x="2142" y="1688"/>
                      <a:pt x="2250" y="1228"/>
                    </a:cubicBezTo>
                    <a:cubicBezTo>
                      <a:pt x="2390" y="552"/>
                      <a:pt x="1867" y="0"/>
                      <a:pt x="1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3"/>
              <p:cNvSpPr/>
              <p:nvPr/>
            </p:nvSpPr>
            <p:spPr>
              <a:xfrm>
                <a:off x="7037775" y="3117000"/>
                <a:ext cx="1966625" cy="1966625"/>
              </a:xfrm>
              <a:custGeom>
                <a:avLst/>
                <a:gdLst/>
                <a:ahLst/>
                <a:cxnLst/>
                <a:rect l="l" t="t" r="r" b="b"/>
                <a:pathLst>
                  <a:path w="78665" h="78665" fill="none" extrusionOk="0">
                    <a:moveTo>
                      <a:pt x="64682" y="14013"/>
                    </a:moveTo>
                    <a:cubicBezTo>
                      <a:pt x="78664" y="27995"/>
                      <a:pt x="78664" y="50670"/>
                      <a:pt x="64682" y="64682"/>
                    </a:cubicBezTo>
                    <a:cubicBezTo>
                      <a:pt x="50670" y="78664"/>
                      <a:pt x="27994" y="78664"/>
                      <a:pt x="14012" y="64682"/>
                    </a:cubicBezTo>
                    <a:cubicBezTo>
                      <a:pt x="0" y="50670"/>
                      <a:pt x="0" y="27995"/>
                      <a:pt x="14012" y="14013"/>
                    </a:cubicBezTo>
                    <a:cubicBezTo>
                      <a:pt x="27994" y="0"/>
                      <a:pt x="50670" y="0"/>
                      <a:pt x="64682" y="14013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3"/>
              <p:cNvSpPr/>
              <p:nvPr/>
            </p:nvSpPr>
            <p:spPr>
              <a:xfrm>
                <a:off x="7333350" y="3412600"/>
                <a:ext cx="1375450" cy="1375425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55017" fill="none" extrusionOk="0">
                    <a:moveTo>
                      <a:pt x="45230" y="9788"/>
                    </a:moveTo>
                    <a:cubicBezTo>
                      <a:pt x="55017" y="19575"/>
                      <a:pt x="55017" y="35442"/>
                      <a:pt x="45230" y="45229"/>
                    </a:cubicBezTo>
                    <a:cubicBezTo>
                      <a:pt x="35442" y="55016"/>
                      <a:pt x="19576" y="55016"/>
                      <a:pt x="9788" y="45229"/>
                    </a:cubicBezTo>
                    <a:cubicBezTo>
                      <a:pt x="1" y="35442"/>
                      <a:pt x="1" y="19575"/>
                      <a:pt x="9788" y="9788"/>
                    </a:cubicBezTo>
                    <a:cubicBezTo>
                      <a:pt x="19576" y="0"/>
                      <a:pt x="35442" y="0"/>
                      <a:pt x="45230" y="9788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3"/>
              <p:cNvSpPr/>
              <p:nvPr/>
            </p:nvSpPr>
            <p:spPr>
              <a:xfrm>
                <a:off x="7240650" y="3319900"/>
                <a:ext cx="1560850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62434" h="62433" fill="none" extrusionOk="0">
                    <a:moveTo>
                      <a:pt x="62433" y="31216"/>
                    </a:moveTo>
                    <a:cubicBezTo>
                      <a:pt x="62433" y="48451"/>
                      <a:pt x="48451" y="62433"/>
                      <a:pt x="31217" y="62433"/>
                    </a:cubicBezTo>
                    <a:cubicBezTo>
                      <a:pt x="13983" y="62433"/>
                      <a:pt x="1" y="48451"/>
                      <a:pt x="1" y="31216"/>
                    </a:cubicBezTo>
                    <a:cubicBezTo>
                      <a:pt x="1" y="13982"/>
                      <a:pt x="13983" y="0"/>
                      <a:pt x="31217" y="0"/>
                    </a:cubicBezTo>
                    <a:cubicBezTo>
                      <a:pt x="48451" y="0"/>
                      <a:pt x="62433" y="13982"/>
                      <a:pt x="62433" y="3121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3"/>
              <p:cNvSpPr/>
              <p:nvPr/>
            </p:nvSpPr>
            <p:spPr>
              <a:xfrm>
                <a:off x="7898725" y="4005675"/>
                <a:ext cx="227200" cy="189100"/>
              </a:xfrm>
              <a:custGeom>
                <a:avLst/>
                <a:gdLst/>
                <a:ahLst/>
                <a:cxnLst/>
                <a:rect l="l" t="t" r="r" b="b"/>
                <a:pathLst>
                  <a:path w="9088" h="7564" extrusionOk="0">
                    <a:moveTo>
                      <a:pt x="4888" y="0"/>
                    </a:moveTo>
                    <a:cubicBezTo>
                      <a:pt x="4189" y="0"/>
                      <a:pt x="3468" y="202"/>
                      <a:pt x="2797" y="655"/>
                    </a:cubicBezTo>
                    <a:cubicBezTo>
                      <a:pt x="0" y="2509"/>
                      <a:pt x="851" y="6825"/>
                      <a:pt x="4165" y="7494"/>
                    </a:cubicBezTo>
                    <a:cubicBezTo>
                      <a:pt x="4409" y="7541"/>
                      <a:pt x="4653" y="7564"/>
                      <a:pt x="4893" y="7564"/>
                    </a:cubicBezTo>
                    <a:cubicBezTo>
                      <a:pt x="6653" y="7564"/>
                      <a:pt x="8228" y="6334"/>
                      <a:pt x="8602" y="4515"/>
                    </a:cubicBezTo>
                    <a:cubicBezTo>
                      <a:pt x="9087" y="2021"/>
                      <a:pt x="7098" y="0"/>
                      <a:pt x="4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3"/>
              <p:cNvSpPr/>
              <p:nvPr/>
            </p:nvSpPr>
            <p:spPr>
              <a:xfrm>
                <a:off x="7869075" y="3947550"/>
                <a:ext cx="304000" cy="304750"/>
              </a:xfrm>
              <a:custGeom>
                <a:avLst/>
                <a:gdLst/>
                <a:ahLst/>
                <a:cxnLst/>
                <a:rect l="l" t="t" r="r" b="b"/>
                <a:pathLst>
                  <a:path w="12160" h="12190" fill="none" extrusionOk="0">
                    <a:moveTo>
                      <a:pt x="10518" y="3132"/>
                    </a:moveTo>
                    <a:cubicBezTo>
                      <a:pt x="12159" y="5594"/>
                      <a:pt x="11491" y="8907"/>
                      <a:pt x="9059" y="10548"/>
                    </a:cubicBezTo>
                    <a:cubicBezTo>
                      <a:pt x="6597" y="12189"/>
                      <a:pt x="3284" y="11521"/>
                      <a:pt x="1642" y="9059"/>
                    </a:cubicBezTo>
                    <a:cubicBezTo>
                      <a:pt x="1" y="6597"/>
                      <a:pt x="670" y="3284"/>
                      <a:pt x="3101" y="1642"/>
                    </a:cubicBezTo>
                    <a:cubicBezTo>
                      <a:pt x="5563" y="1"/>
                      <a:pt x="8876" y="669"/>
                      <a:pt x="10518" y="3132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3"/>
              <p:cNvSpPr/>
              <p:nvPr/>
            </p:nvSpPr>
            <p:spPr>
              <a:xfrm>
                <a:off x="7992200" y="4076575"/>
                <a:ext cx="53200" cy="4975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1990" extrusionOk="0">
                    <a:moveTo>
                      <a:pt x="1031" y="0"/>
                    </a:moveTo>
                    <a:cubicBezTo>
                      <a:pt x="992" y="0"/>
                      <a:pt x="952" y="3"/>
                      <a:pt x="912" y="7"/>
                    </a:cubicBezTo>
                    <a:cubicBezTo>
                      <a:pt x="365" y="98"/>
                      <a:pt x="0" y="585"/>
                      <a:pt x="91" y="1132"/>
                    </a:cubicBezTo>
                    <a:cubicBezTo>
                      <a:pt x="148" y="1639"/>
                      <a:pt x="596" y="1989"/>
                      <a:pt x="1073" y="1989"/>
                    </a:cubicBezTo>
                    <a:cubicBezTo>
                      <a:pt x="1110" y="1989"/>
                      <a:pt x="1148" y="1987"/>
                      <a:pt x="1185" y="1983"/>
                    </a:cubicBezTo>
                    <a:cubicBezTo>
                      <a:pt x="1733" y="1892"/>
                      <a:pt x="2128" y="1405"/>
                      <a:pt x="2037" y="858"/>
                    </a:cubicBezTo>
                    <a:cubicBezTo>
                      <a:pt x="1980" y="351"/>
                      <a:pt x="1532" y="0"/>
                      <a:pt x="10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3"/>
              <p:cNvSpPr/>
              <p:nvPr/>
            </p:nvSpPr>
            <p:spPr>
              <a:xfrm>
                <a:off x="7991200" y="3641863"/>
                <a:ext cx="597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1984" extrusionOk="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896" name="Google Shape;896;p33"/>
            <p:cNvCxnSpPr/>
            <p:nvPr/>
          </p:nvCxnSpPr>
          <p:spPr>
            <a:xfrm rot="10800000" flipH="1">
              <a:off x="8619300" y="2589850"/>
              <a:ext cx="912300" cy="912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34"/>
          <p:cNvSpPr txBox="1">
            <a:spLocks noGrp="1"/>
          </p:cNvSpPr>
          <p:nvPr>
            <p:ph type="title"/>
          </p:nvPr>
        </p:nvSpPr>
        <p:spPr>
          <a:xfrm>
            <a:off x="720000" y="451737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d-ID" dirty="0" smtClean="0"/>
              <a:t>Sketsa / </a:t>
            </a:r>
            <a:r>
              <a:rPr lang="id-ID" dirty="0" err="1" smtClean="0"/>
              <a:t>Coding</a:t>
            </a:r>
            <a:endParaRPr dirty="0"/>
          </a:p>
        </p:txBody>
      </p:sp>
      <p:sp>
        <p:nvSpPr>
          <p:cNvPr id="902" name="Google Shape;902;p34"/>
          <p:cNvSpPr txBox="1">
            <a:spLocks noGrp="1"/>
          </p:cNvSpPr>
          <p:nvPr>
            <p:ph type="body" idx="1"/>
          </p:nvPr>
        </p:nvSpPr>
        <p:spPr>
          <a:xfrm>
            <a:off x="511831" y="1028330"/>
            <a:ext cx="3869253" cy="4038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id-ID" sz="1400" dirty="0" err="1"/>
              <a:t>#include</a:t>
            </a:r>
            <a:r>
              <a:rPr lang="id-ID" sz="1400" dirty="0"/>
              <a:t> &lt;</a:t>
            </a:r>
            <a:r>
              <a:rPr lang="id-ID" sz="1400" dirty="0" err="1"/>
              <a:t>SoftwareSerial.h&gt;</a:t>
            </a:r>
            <a:r>
              <a:rPr lang="id-ID" sz="1400" dirty="0"/>
              <a:t> </a:t>
            </a:r>
          </a:p>
          <a:p>
            <a:pPr marL="0" lvl="0" indent="0">
              <a:buNone/>
            </a:pPr>
            <a:r>
              <a:rPr lang="id-ID" sz="1400" dirty="0" err="1"/>
              <a:t>SoftwareSerial</a:t>
            </a:r>
            <a:r>
              <a:rPr lang="id-ID" sz="1400" dirty="0"/>
              <a:t> </a:t>
            </a:r>
            <a:r>
              <a:rPr lang="id-ID" sz="1400" dirty="0" err="1"/>
              <a:t>module_bluetooth</a:t>
            </a:r>
            <a:r>
              <a:rPr lang="id-ID" sz="1400" dirty="0"/>
              <a:t>(0, 1); // pin RX | TX</a:t>
            </a:r>
          </a:p>
          <a:p>
            <a:pPr marL="0" lvl="0" indent="0">
              <a:buNone/>
            </a:pPr>
            <a:r>
              <a:rPr lang="id-ID" sz="1400" dirty="0"/>
              <a:t> </a:t>
            </a:r>
          </a:p>
          <a:p>
            <a:pPr marL="0" lvl="0" indent="0">
              <a:buNone/>
            </a:pPr>
            <a:r>
              <a:rPr lang="id-ID" sz="1400" dirty="0" err="1"/>
              <a:t>char</a:t>
            </a:r>
            <a:r>
              <a:rPr lang="id-ID" sz="1400" dirty="0"/>
              <a:t> data = 0;             </a:t>
            </a:r>
          </a:p>
          <a:p>
            <a:pPr marL="0" lvl="0" indent="0">
              <a:buNone/>
            </a:pPr>
            <a:r>
              <a:rPr lang="id-ID" sz="1400" dirty="0" err="1"/>
              <a:t>void</a:t>
            </a:r>
            <a:r>
              <a:rPr lang="id-ID" sz="1400" dirty="0"/>
              <a:t> setup() </a:t>
            </a:r>
          </a:p>
          <a:p>
            <a:pPr marL="0" lvl="0" indent="0">
              <a:buNone/>
            </a:pPr>
            <a:r>
              <a:rPr lang="id-ID" sz="1400" dirty="0"/>
              <a:t>{</a:t>
            </a:r>
          </a:p>
          <a:p>
            <a:pPr marL="0" lvl="0" indent="0">
              <a:buNone/>
            </a:pPr>
            <a:r>
              <a:rPr lang="id-ID" sz="1400" dirty="0"/>
              <a:t>  </a:t>
            </a:r>
            <a:r>
              <a:rPr lang="id-ID" sz="1400" dirty="0" err="1"/>
              <a:t>Serial.begin</a:t>
            </a:r>
            <a:r>
              <a:rPr lang="id-ID" sz="1400" dirty="0"/>
              <a:t>(9600);         </a:t>
            </a:r>
          </a:p>
          <a:p>
            <a:pPr marL="0" lvl="0" indent="0">
              <a:buNone/>
            </a:pPr>
            <a:r>
              <a:rPr lang="id-ID" sz="1400" dirty="0"/>
              <a:t>  </a:t>
            </a:r>
            <a:r>
              <a:rPr lang="id-ID" sz="1400" dirty="0" err="1"/>
              <a:t>pinMode</a:t>
            </a:r>
            <a:r>
              <a:rPr lang="id-ID" sz="1400" dirty="0"/>
              <a:t>(7, OUTPUT);  //</a:t>
            </a:r>
            <a:r>
              <a:rPr lang="id-ID" sz="1400" dirty="0" err="1"/>
              <a:t>inisialisasi</a:t>
            </a:r>
            <a:r>
              <a:rPr lang="id-ID" sz="1400" dirty="0"/>
              <a:t> LED menjadi </a:t>
            </a:r>
            <a:r>
              <a:rPr lang="id-ID" sz="1400" dirty="0" err="1"/>
              <a:t>output</a:t>
            </a:r>
            <a:endParaRPr lang="id-ID" sz="1400" dirty="0"/>
          </a:p>
          <a:p>
            <a:pPr marL="0" indent="0">
              <a:buNone/>
            </a:pPr>
            <a:r>
              <a:rPr lang="id-ID" sz="1400" dirty="0"/>
              <a:t>  </a:t>
            </a:r>
            <a:r>
              <a:rPr lang="id-ID" sz="1400" dirty="0">
                <a:solidFill>
                  <a:srgbClr val="EFEFEF"/>
                </a:solidFill>
              </a:rPr>
              <a:t> </a:t>
            </a:r>
            <a:r>
              <a:rPr lang="id-ID" sz="1400" dirty="0" smtClean="0">
                <a:solidFill>
                  <a:srgbClr val="EFEFEF"/>
                </a:solidFill>
              </a:rPr>
              <a:t>}</a:t>
            </a:r>
            <a:endParaRPr lang="id-ID" sz="1400" dirty="0">
              <a:solidFill>
                <a:srgbClr val="EFEFEF"/>
              </a:solidFill>
            </a:endParaRPr>
          </a:p>
        </p:txBody>
      </p:sp>
      <p:sp>
        <p:nvSpPr>
          <p:cNvPr id="903" name="Google Shape;903;p3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" name="Persegi panjang 2"/>
          <p:cNvSpPr/>
          <p:nvPr/>
        </p:nvSpPr>
        <p:spPr>
          <a:xfrm>
            <a:off x="4589253" y="929637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buClr>
                <a:srgbClr val="EFEFEF"/>
              </a:buClr>
              <a:buSzPts val="1400"/>
            </a:pPr>
            <a:endParaRPr lang="id-ID" dirty="0">
              <a:solidFill>
                <a:srgbClr val="EFEFEF"/>
              </a:solidFill>
              <a:latin typeface="Source Sans Pro"/>
              <a:sym typeface="Source Sans Pro"/>
            </a:endParaRPr>
          </a:p>
        </p:txBody>
      </p:sp>
      <p:sp>
        <p:nvSpPr>
          <p:cNvPr id="2" name="Persegi panjang 1"/>
          <p:cNvSpPr/>
          <p:nvPr/>
        </p:nvSpPr>
        <p:spPr>
          <a:xfrm>
            <a:off x="4572000" y="900133"/>
            <a:ext cx="4572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buClr>
                <a:srgbClr val="EFEFEF"/>
              </a:buClr>
              <a:buSzPts val="1400"/>
            </a:pPr>
            <a:r>
              <a:rPr lang="id-ID" dirty="0" err="1" smtClean="0">
                <a:solidFill>
                  <a:srgbClr val="EFEFEF"/>
                </a:solidFill>
                <a:latin typeface="Source Sans Pro"/>
                <a:sym typeface="Source Sans Pro"/>
              </a:rPr>
              <a:t>void</a:t>
            </a:r>
            <a:r>
              <a:rPr lang="id-ID" dirty="0" smtClean="0">
                <a:solidFill>
                  <a:srgbClr val="EFEFEF"/>
                </a:solidFill>
                <a:latin typeface="Source Sans Pro"/>
                <a:sym typeface="Source Sans Pro"/>
              </a:rPr>
              <a:t> </a:t>
            </a:r>
            <a:r>
              <a:rPr lang="id-ID" dirty="0" err="1">
                <a:solidFill>
                  <a:srgbClr val="EFEFEF"/>
                </a:solidFill>
                <a:latin typeface="Source Sans Pro"/>
                <a:sym typeface="Source Sans Pro"/>
              </a:rPr>
              <a:t>loop</a:t>
            </a: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()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{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</a:t>
            </a:r>
            <a:r>
              <a:rPr lang="id-ID" dirty="0" err="1">
                <a:solidFill>
                  <a:srgbClr val="EFEFEF"/>
                </a:solidFill>
                <a:latin typeface="Source Sans Pro"/>
                <a:sym typeface="Source Sans Pro"/>
              </a:rPr>
              <a:t>if</a:t>
            </a: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(</a:t>
            </a:r>
            <a:r>
              <a:rPr lang="id-ID" dirty="0" err="1">
                <a:solidFill>
                  <a:srgbClr val="EFEFEF"/>
                </a:solidFill>
                <a:latin typeface="Source Sans Pro"/>
                <a:sym typeface="Source Sans Pro"/>
              </a:rPr>
              <a:t>Serial.available</a:t>
            </a: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() &gt; 0)  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{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  data = </a:t>
            </a:r>
            <a:r>
              <a:rPr lang="id-ID" dirty="0" err="1">
                <a:solidFill>
                  <a:srgbClr val="EFEFEF"/>
                </a:solidFill>
                <a:latin typeface="Source Sans Pro"/>
                <a:sym typeface="Source Sans Pro"/>
              </a:rPr>
              <a:t>Serial.read</a:t>
            </a: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();</a:t>
            </a:r>
            <a:r>
              <a:rPr lang="id-ID" dirty="0" err="1">
                <a:solidFill>
                  <a:srgbClr val="EFEFEF"/>
                </a:solidFill>
                <a:latin typeface="Source Sans Pro"/>
                <a:sym typeface="Source Sans Pro"/>
              </a:rPr>
              <a:t>Serial.print</a:t>
            </a: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(data);    //Pembacaan dan ditampilkan data yang masuk   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  </a:t>
            </a:r>
            <a:r>
              <a:rPr lang="id-ID" dirty="0" err="1">
                <a:solidFill>
                  <a:srgbClr val="EFEFEF"/>
                </a:solidFill>
                <a:latin typeface="Source Sans Pro"/>
                <a:sym typeface="Source Sans Pro"/>
              </a:rPr>
              <a:t>Serial.print</a:t>
            </a:r>
            <a:r>
              <a:rPr lang="id-ID" dirty="0" smtClean="0">
                <a:solidFill>
                  <a:srgbClr val="EFEFEF"/>
                </a:solidFill>
                <a:latin typeface="Source Sans Pro"/>
                <a:sym typeface="Source Sans Pro"/>
              </a:rPr>
              <a:t>(“/n</a:t>
            </a: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"); 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  //Data yang masuk      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  </a:t>
            </a:r>
            <a:r>
              <a:rPr lang="id-ID" dirty="0" err="1">
                <a:solidFill>
                  <a:srgbClr val="EFEFEF"/>
                </a:solidFill>
                <a:latin typeface="Source Sans Pro"/>
                <a:sym typeface="Source Sans Pro"/>
              </a:rPr>
              <a:t>if</a:t>
            </a: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(data == '0'){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  </a:t>
            </a:r>
            <a:r>
              <a:rPr lang="id-ID" dirty="0" err="1" smtClean="0">
                <a:solidFill>
                  <a:srgbClr val="EFEFEF"/>
                </a:solidFill>
                <a:latin typeface="Source Sans Pro"/>
                <a:sym typeface="Source Sans Pro"/>
              </a:rPr>
              <a:t>digitalWrite</a:t>
            </a:r>
            <a:r>
              <a:rPr lang="id-ID" dirty="0" smtClean="0">
                <a:solidFill>
                  <a:srgbClr val="EFEFEF"/>
                </a:solidFill>
                <a:latin typeface="Source Sans Pro"/>
                <a:sym typeface="Source Sans Pro"/>
              </a:rPr>
              <a:t>(7, </a:t>
            </a: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HIGH); //diberikan waktu tunda 1 detik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  }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  </a:t>
            </a:r>
            <a:r>
              <a:rPr lang="id-ID" dirty="0" err="1">
                <a:solidFill>
                  <a:srgbClr val="EFEFEF"/>
                </a:solidFill>
                <a:latin typeface="Source Sans Pro"/>
                <a:sym typeface="Source Sans Pro"/>
              </a:rPr>
              <a:t>else</a:t>
            </a: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</a:t>
            </a:r>
            <a:r>
              <a:rPr lang="id-ID" dirty="0" err="1">
                <a:solidFill>
                  <a:srgbClr val="EFEFEF"/>
                </a:solidFill>
                <a:latin typeface="Source Sans Pro"/>
                <a:sym typeface="Source Sans Pro"/>
              </a:rPr>
              <a:t>if</a:t>
            </a: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(data == '1'){      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  </a:t>
            </a:r>
            <a:r>
              <a:rPr lang="id-ID" dirty="0" err="1" smtClean="0">
                <a:solidFill>
                  <a:srgbClr val="EFEFEF"/>
                </a:solidFill>
                <a:latin typeface="Source Sans Pro"/>
                <a:sym typeface="Source Sans Pro"/>
              </a:rPr>
              <a:t>digitalWrite</a:t>
            </a:r>
            <a:r>
              <a:rPr lang="id-ID" dirty="0" smtClean="0">
                <a:solidFill>
                  <a:srgbClr val="EFEFEF"/>
                </a:solidFill>
                <a:latin typeface="Source Sans Pro"/>
                <a:sym typeface="Source Sans Pro"/>
              </a:rPr>
              <a:t>(7, </a:t>
            </a: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LOW); 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  } 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                              </a:t>
            </a:r>
          </a:p>
          <a:p>
            <a:pPr lvl="0">
              <a:buClr>
                <a:srgbClr val="EFEFEF"/>
              </a:buClr>
              <a:buSzPts val="1400"/>
            </a:pPr>
            <a:r>
              <a:rPr lang="id-ID" dirty="0">
                <a:solidFill>
                  <a:srgbClr val="EFEFEF"/>
                </a:solidFill>
                <a:latin typeface="Source Sans Pro"/>
                <a:sym typeface="Source Sans Pro"/>
              </a:rPr>
              <a:t>}}</a:t>
            </a:r>
          </a:p>
        </p:txBody>
      </p:sp>
    </p:spTree>
    <p:extLst>
      <p:ext uri="{BB962C8B-B14F-4D97-AF65-F5344CB8AC3E}">
        <p14:creationId xmlns:p14="http://schemas.microsoft.com/office/powerpoint/2010/main" val="1154934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" name="Google Shape;991;p37"/>
          <p:cNvGrpSpPr/>
          <p:nvPr/>
        </p:nvGrpSpPr>
        <p:grpSpPr>
          <a:xfrm rot="10800000" flipH="1">
            <a:off x="-12" y="4038425"/>
            <a:ext cx="2249325" cy="1657325"/>
            <a:chOff x="746475" y="-443725"/>
            <a:chExt cx="2249325" cy="1657325"/>
          </a:xfrm>
        </p:grpSpPr>
        <p:sp>
          <p:nvSpPr>
            <p:cNvPr id="992" name="Google Shape;992;p37"/>
            <p:cNvSpPr/>
            <p:nvPr/>
          </p:nvSpPr>
          <p:spPr>
            <a:xfrm>
              <a:off x="746475" y="-443725"/>
              <a:ext cx="2158875" cy="1560825"/>
            </a:xfrm>
            <a:custGeom>
              <a:avLst/>
              <a:gdLst/>
              <a:ahLst/>
              <a:cxnLst/>
              <a:rect l="l" t="t" r="r" b="b"/>
              <a:pathLst>
                <a:path w="86355" h="62433" fill="none" extrusionOk="0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7"/>
            <p:cNvSpPr/>
            <p:nvPr/>
          </p:nvSpPr>
          <p:spPr>
            <a:xfrm>
              <a:off x="2877225" y="10958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" name="Google Shape;994;p37"/>
          <p:cNvGrpSpPr/>
          <p:nvPr/>
        </p:nvGrpSpPr>
        <p:grpSpPr>
          <a:xfrm rot="10800000" flipH="1">
            <a:off x="6903038" y="4038425"/>
            <a:ext cx="2240950" cy="1657325"/>
            <a:chOff x="4603700" y="-443725"/>
            <a:chExt cx="2240950" cy="1657325"/>
          </a:xfrm>
        </p:grpSpPr>
        <p:sp>
          <p:nvSpPr>
            <p:cNvPr id="995" name="Google Shape;995;p37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7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" name="Google Shape;997;p37"/>
          <p:cNvGrpSpPr/>
          <p:nvPr/>
        </p:nvGrpSpPr>
        <p:grpSpPr>
          <a:xfrm rot="5400000">
            <a:off x="4427059" y="897084"/>
            <a:ext cx="289868" cy="852000"/>
            <a:chOff x="456616" y="2161476"/>
            <a:chExt cx="289868" cy="852000"/>
          </a:xfrm>
        </p:grpSpPr>
        <p:sp>
          <p:nvSpPr>
            <p:cNvPr id="998" name="Google Shape;998;p37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Persegi panjang 3"/>
          <p:cNvSpPr/>
          <p:nvPr/>
        </p:nvSpPr>
        <p:spPr>
          <a:xfrm>
            <a:off x="281277" y="260435"/>
            <a:ext cx="122982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700" b="1" dirty="0" smtClean="0">
                <a:solidFill>
                  <a:srgbClr val="FFFFFF"/>
                </a:solidFill>
                <a:latin typeface="Montserrat"/>
                <a:sym typeface="Montserrat"/>
              </a:rPr>
              <a:t>Video</a:t>
            </a:r>
            <a:endParaRPr lang="id-ID" dirty="0"/>
          </a:p>
        </p:txBody>
      </p:sp>
      <p:pic>
        <p:nvPicPr>
          <p:cNvPr id="3" name="T Mikon 2_Zulfikar Bella Ali_TT3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6659" y="1053321"/>
            <a:ext cx="5944178" cy="32692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34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endParaRPr dirty="0"/>
          </a:p>
        </p:txBody>
      </p:sp>
      <p:sp>
        <p:nvSpPr>
          <p:cNvPr id="902" name="Google Shape;902;p34"/>
          <p:cNvSpPr txBox="1">
            <a:spLocks noGrp="1"/>
          </p:cNvSpPr>
          <p:nvPr>
            <p:ph type="body" idx="1"/>
          </p:nvPr>
        </p:nvSpPr>
        <p:spPr>
          <a:xfrm>
            <a:off x="720000" y="1207697"/>
            <a:ext cx="7704000" cy="137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id-ID" sz="1600" dirty="0"/>
              <a:t>Pada kesempatan kali ini </a:t>
            </a:r>
            <a:r>
              <a:rPr lang="id-ID" sz="1600" dirty="0" smtClean="0"/>
              <a:t>saya </a:t>
            </a:r>
            <a:r>
              <a:rPr lang="id-ID" sz="1600" dirty="0"/>
              <a:t>akan </a:t>
            </a:r>
            <a:r>
              <a:rPr lang="id-ID" sz="1600" dirty="0" smtClean="0"/>
              <a:t>membuat alat untuk menyalakan lampu rumah menggunakan </a:t>
            </a:r>
            <a:r>
              <a:rPr lang="id-ID" sz="1600" i="1" dirty="0" err="1" smtClean="0"/>
              <a:t>voice</a:t>
            </a:r>
            <a:r>
              <a:rPr lang="id-ID" sz="1600" i="1" dirty="0" smtClean="0"/>
              <a:t> </a:t>
            </a:r>
            <a:r>
              <a:rPr lang="id-ID" sz="1600" i="1" dirty="0" err="1" smtClean="0"/>
              <a:t>command</a:t>
            </a:r>
            <a:r>
              <a:rPr lang="id-ID" sz="1600" i="1" dirty="0" smtClean="0"/>
              <a:t> </a:t>
            </a:r>
            <a:r>
              <a:rPr lang="id-ID" sz="1600" dirty="0" smtClean="0"/>
              <a:t>atau perintah suara dengan menggunakan </a:t>
            </a:r>
            <a:r>
              <a:rPr lang="id-ID" sz="1600" dirty="0" err="1" smtClean="0"/>
              <a:t>Hp</a:t>
            </a:r>
            <a:r>
              <a:rPr lang="id-ID" sz="1600" dirty="0" smtClean="0"/>
              <a:t> sebagai medianya</a:t>
            </a:r>
            <a:endParaRPr sz="1600" dirty="0"/>
          </a:p>
        </p:txBody>
      </p:sp>
      <p:sp>
        <p:nvSpPr>
          <p:cNvPr id="903" name="Google Shape;903;p3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35"/>
          <p:cNvSpPr txBox="1">
            <a:spLocks noGrp="1"/>
          </p:cNvSpPr>
          <p:nvPr>
            <p:ph type="title"/>
          </p:nvPr>
        </p:nvSpPr>
        <p:spPr>
          <a:xfrm>
            <a:off x="209751" y="1958098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 smtClean="0"/>
              <a:t>Arduino</a:t>
            </a:r>
            <a:r>
              <a:rPr lang="id-ID" dirty="0" smtClean="0"/>
              <a:t> </a:t>
            </a:r>
            <a:r>
              <a:rPr lang="id-ID" dirty="0" err="1" smtClean="0"/>
              <a:t>Uno</a:t>
            </a:r>
            <a:endParaRPr dirty="0"/>
          </a:p>
        </p:txBody>
      </p:sp>
      <p:sp>
        <p:nvSpPr>
          <p:cNvPr id="909" name="Google Shape;909;p35"/>
          <p:cNvSpPr txBox="1">
            <a:spLocks noGrp="1"/>
          </p:cNvSpPr>
          <p:nvPr>
            <p:ph type="title" idx="2"/>
          </p:nvPr>
        </p:nvSpPr>
        <p:spPr>
          <a:xfrm>
            <a:off x="395088" y="1380969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11" name="Google Shape;911;p35"/>
          <p:cNvSpPr txBox="1">
            <a:spLocks noGrp="1"/>
          </p:cNvSpPr>
          <p:nvPr>
            <p:ph type="title" idx="3"/>
          </p:nvPr>
        </p:nvSpPr>
        <p:spPr>
          <a:xfrm>
            <a:off x="2351376" y="2008733"/>
            <a:ext cx="2745125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HC - 05</a:t>
            </a:r>
            <a:endParaRPr dirty="0"/>
          </a:p>
        </p:txBody>
      </p:sp>
      <p:sp>
        <p:nvSpPr>
          <p:cNvPr id="912" name="Google Shape;912;p35"/>
          <p:cNvSpPr txBox="1">
            <a:spLocks noGrp="1"/>
          </p:cNvSpPr>
          <p:nvPr>
            <p:ph type="title" idx="4"/>
          </p:nvPr>
        </p:nvSpPr>
        <p:spPr>
          <a:xfrm>
            <a:off x="2347405" y="1362538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914" name="Google Shape;914;p35"/>
          <p:cNvSpPr txBox="1">
            <a:spLocks noGrp="1"/>
          </p:cNvSpPr>
          <p:nvPr>
            <p:ph type="title" idx="6"/>
          </p:nvPr>
        </p:nvSpPr>
        <p:spPr>
          <a:xfrm>
            <a:off x="720000" y="539700"/>
            <a:ext cx="5365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Komponen Material</a:t>
            </a:r>
            <a:endParaRPr dirty="0"/>
          </a:p>
        </p:txBody>
      </p:sp>
      <p:sp>
        <p:nvSpPr>
          <p:cNvPr id="915" name="Google Shape;915;p35"/>
          <p:cNvSpPr txBox="1">
            <a:spLocks noGrp="1"/>
          </p:cNvSpPr>
          <p:nvPr>
            <p:ph type="title" idx="7"/>
          </p:nvPr>
        </p:nvSpPr>
        <p:spPr>
          <a:xfrm>
            <a:off x="257716" y="3044786"/>
            <a:ext cx="2870851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d-ID" dirty="0" smtClean="0"/>
              <a:t>Lampu AC</a:t>
            </a:r>
            <a:endParaRPr dirty="0"/>
          </a:p>
        </p:txBody>
      </p:sp>
      <p:sp>
        <p:nvSpPr>
          <p:cNvPr id="916" name="Google Shape;916;p35"/>
          <p:cNvSpPr txBox="1">
            <a:spLocks noGrp="1"/>
          </p:cNvSpPr>
          <p:nvPr>
            <p:ph type="title" idx="8"/>
          </p:nvPr>
        </p:nvSpPr>
        <p:spPr>
          <a:xfrm>
            <a:off x="338626" y="2454422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918" name="Google Shape;918;p35"/>
          <p:cNvSpPr txBox="1">
            <a:spLocks noGrp="1"/>
          </p:cNvSpPr>
          <p:nvPr>
            <p:ph type="title" idx="13"/>
          </p:nvPr>
        </p:nvSpPr>
        <p:spPr>
          <a:xfrm>
            <a:off x="2369650" y="3045294"/>
            <a:ext cx="22008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 smtClean="0"/>
              <a:t>Breadboard</a:t>
            </a:r>
            <a:endParaRPr dirty="0"/>
          </a:p>
        </p:txBody>
      </p:sp>
      <p:sp>
        <p:nvSpPr>
          <p:cNvPr id="919" name="Google Shape;919;p35"/>
          <p:cNvSpPr txBox="1">
            <a:spLocks noGrp="1"/>
          </p:cNvSpPr>
          <p:nvPr>
            <p:ph type="title" idx="14"/>
          </p:nvPr>
        </p:nvSpPr>
        <p:spPr>
          <a:xfrm>
            <a:off x="2401118" y="2480369"/>
            <a:ext cx="90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04</a:t>
            </a:r>
          </a:p>
        </p:txBody>
      </p:sp>
      <p:grpSp>
        <p:nvGrpSpPr>
          <p:cNvPr id="921" name="Google Shape;921;p35"/>
          <p:cNvGrpSpPr/>
          <p:nvPr/>
        </p:nvGrpSpPr>
        <p:grpSpPr>
          <a:xfrm>
            <a:off x="6673825" y="1829350"/>
            <a:ext cx="2649775" cy="3476500"/>
            <a:chOff x="6528600" y="1774925"/>
            <a:chExt cx="2649775" cy="3476500"/>
          </a:xfrm>
        </p:grpSpPr>
        <p:sp>
          <p:nvSpPr>
            <p:cNvPr id="922" name="Google Shape;922;p35"/>
            <p:cNvSpPr/>
            <p:nvPr/>
          </p:nvSpPr>
          <p:spPr>
            <a:xfrm>
              <a:off x="6737575" y="331445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0" y="2007"/>
                  </a:moveTo>
                  <a:cubicBezTo>
                    <a:pt x="0" y="3831"/>
                    <a:pt x="2189" y="4712"/>
                    <a:pt x="3465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0" y="913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6825725" y="2420825"/>
              <a:ext cx="2342775" cy="913400"/>
            </a:xfrm>
            <a:custGeom>
              <a:avLst/>
              <a:gdLst/>
              <a:ahLst/>
              <a:cxnLst/>
              <a:rect l="l" t="t" r="r" b="b"/>
              <a:pathLst>
                <a:path w="93711" h="36536" fill="none" extrusionOk="0">
                  <a:moveTo>
                    <a:pt x="0" y="36536"/>
                  </a:moveTo>
                  <a:lnTo>
                    <a:pt x="36262" y="0"/>
                  </a:lnTo>
                  <a:lnTo>
                    <a:pt x="93710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6632700" y="1774925"/>
              <a:ext cx="2545675" cy="1481800"/>
            </a:xfrm>
            <a:custGeom>
              <a:avLst/>
              <a:gdLst/>
              <a:ahLst/>
              <a:cxnLst/>
              <a:rect l="l" t="t" r="r" b="b"/>
              <a:pathLst>
                <a:path w="101827" h="59272" fill="none" extrusionOk="0">
                  <a:moveTo>
                    <a:pt x="1" y="59272"/>
                  </a:moveTo>
                  <a:lnTo>
                    <a:pt x="25442" y="59272"/>
                  </a:lnTo>
                  <a:lnTo>
                    <a:pt x="25442" y="33435"/>
                  </a:lnTo>
                  <a:lnTo>
                    <a:pt x="66871" y="33435"/>
                  </a:lnTo>
                  <a:lnTo>
                    <a:pt x="66871" y="0"/>
                  </a:lnTo>
                  <a:lnTo>
                    <a:pt x="10182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6528600" y="3209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1" y="2037"/>
                  </a:moveTo>
                  <a:cubicBezTo>
                    <a:pt x="1" y="3830"/>
                    <a:pt x="2189" y="4742"/>
                    <a:pt x="3466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6789250" y="2050750"/>
              <a:ext cx="2389125" cy="955975"/>
            </a:xfrm>
            <a:custGeom>
              <a:avLst/>
              <a:gdLst/>
              <a:ahLst/>
              <a:cxnLst/>
              <a:rect l="l" t="t" r="r" b="b"/>
              <a:pathLst>
                <a:path w="95565" h="38239" fill="none" extrusionOk="0">
                  <a:moveTo>
                    <a:pt x="0" y="38238"/>
                  </a:moveTo>
                  <a:lnTo>
                    <a:pt x="37843" y="1"/>
                  </a:lnTo>
                  <a:lnTo>
                    <a:pt x="95564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6699575" y="29915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6737575" y="35948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0" y="2706"/>
                  </a:moveTo>
                  <a:cubicBezTo>
                    <a:pt x="0" y="913"/>
                    <a:pt x="2189" y="1"/>
                    <a:pt x="3465" y="1277"/>
                  </a:cubicBezTo>
                  <a:cubicBezTo>
                    <a:pt x="4742" y="2554"/>
                    <a:pt x="3830" y="4742"/>
                    <a:pt x="2037" y="4742"/>
                  </a:cubicBezTo>
                  <a:cubicBezTo>
                    <a:pt x="912" y="4742"/>
                    <a:pt x="0" y="3830"/>
                    <a:pt x="0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6825725" y="3692125"/>
              <a:ext cx="2342775" cy="913400"/>
            </a:xfrm>
            <a:custGeom>
              <a:avLst/>
              <a:gdLst/>
              <a:ahLst/>
              <a:cxnLst/>
              <a:rect l="l" t="t" r="r" b="b"/>
              <a:pathLst>
                <a:path w="93711" h="36536" fill="none" extrusionOk="0">
                  <a:moveTo>
                    <a:pt x="0" y="0"/>
                  </a:moveTo>
                  <a:lnTo>
                    <a:pt x="36262" y="36536"/>
                  </a:lnTo>
                  <a:lnTo>
                    <a:pt x="93710" y="36536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6632700" y="3769625"/>
              <a:ext cx="2545675" cy="1481800"/>
            </a:xfrm>
            <a:custGeom>
              <a:avLst/>
              <a:gdLst/>
              <a:ahLst/>
              <a:cxnLst/>
              <a:rect l="l" t="t" r="r" b="b"/>
              <a:pathLst>
                <a:path w="101827" h="59272" fill="none" extrusionOk="0">
                  <a:moveTo>
                    <a:pt x="1" y="1"/>
                  </a:moveTo>
                  <a:lnTo>
                    <a:pt x="25442" y="1"/>
                  </a:lnTo>
                  <a:lnTo>
                    <a:pt x="25442" y="25837"/>
                  </a:lnTo>
                  <a:lnTo>
                    <a:pt x="66871" y="25837"/>
                  </a:lnTo>
                  <a:lnTo>
                    <a:pt x="66871" y="59272"/>
                  </a:lnTo>
                  <a:lnTo>
                    <a:pt x="101826" y="59272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6528600" y="36997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705"/>
                  </a:moveTo>
                  <a:cubicBezTo>
                    <a:pt x="1" y="912"/>
                    <a:pt x="2189" y="0"/>
                    <a:pt x="3466" y="1277"/>
                  </a:cubicBezTo>
                  <a:cubicBezTo>
                    <a:pt x="4742" y="2553"/>
                    <a:pt x="3830" y="4712"/>
                    <a:pt x="2037" y="4712"/>
                  </a:cubicBezTo>
                  <a:cubicBezTo>
                    <a:pt x="912" y="4712"/>
                    <a:pt x="1" y="3830"/>
                    <a:pt x="1" y="2705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6789250" y="4019625"/>
              <a:ext cx="2389125" cy="956725"/>
            </a:xfrm>
            <a:custGeom>
              <a:avLst/>
              <a:gdLst/>
              <a:ahLst/>
              <a:cxnLst/>
              <a:rect l="l" t="t" r="r" b="b"/>
              <a:pathLst>
                <a:path w="95565" h="38269" fill="none" extrusionOk="0">
                  <a:moveTo>
                    <a:pt x="0" y="1"/>
                  </a:moveTo>
                  <a:lnTo>
                    <a:pt x="37843" y="38269"/>
                  </a:lnTo>
                  <a:lnTo>
                    <a:pt x="95564" y="38269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6699575" y="39178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1" y="2706"/>
                  </a:moveTo>
                  <a:cubicBezTo>
                    <a:pt x="1" y="913"/>
                    <a:pt x="2189" y="1"/>
                    <a:pt x="3466" y="1277"/>
                  </a:cubicBezTo>
                  <a:cubicBezTo>
                    <a:pt x="4742" y="2554"/>
                    <a:pt x="3830" y="4742"/>
                    <a:pt x="2037" y="4742"/>
                  </a:cubicBezTo>
                  <a:cubicBezTo>
                    <a:pt x="912" y="4742"/>
                    <a:pt x="1" y="3831"/>
                    <a:pt x="1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35"/>
          <p:cNvGrpSpPr/>
          <p:nvPr/>
        </p:nvGrpSpPr>
        <p:grpSpPr>
          <a:xfrm>
            <a:off x="6521425" y="118391"/>
            <a:ext cx="2853985" cy="1525277"/>
            <a:chOff x="6521425" y="153500"/>
            <a:chExt cx="2853985" cy="1525277"/>
          </a:xfrm>
        </p:grpSpPr>
        <p:grpSp>
          <p:nvGrpSpPr>
            <p:cNvPr id="935" name="Google Shape;935;p35"/>
            <p:cNvGrpSpPr/>
            <p:nvPr/>
          </p:nvGrpSpPr>
          <p:grpSpPr>
            <a:xfrm>
              <a:off x="6521425" y="153500"/>
              <a:ext cx="2257381" cy="391400"/>
              <a:chOff x="6521425" y="153500"/>
              <a:chExt cx="2257381" cy="391400"/>
            </a:xfrm>
          </p:grpSpPr>
          <p:sp>
            <p:nvSpPr>
              <p:cNvPr id="936" name="Google Shape;936;p35"/>
              <p:cNvSpPr/>
              <p:nvPr/>
            </p:nvSpPr>
            <p:spPr>
              <a:xfrm>
                <a:off x="6623375" y="153500"/>
                <a:ext cx="2155431" cy="342293"/>
              </a:xfrm>
              <a:custGeom>
                <a:avLst/>
                <a:gdLst/>
                <a:ahLst/>
                <a:cxnLst/>
                <a:rect l="l" t="t" r="r" b="b"/>
                <a:pathLst>
                  <a:path w="49394" h="7844" extrusionOk="0">
                    <a:moveTo>
                      <a:pt x="41551" y="1"/>
                    </a:moveTo>
                    <a:lnTo>
                      <a:pt x="41369" y="31"/>
                    </a:lnTo>
                    <a:lnTo>
                      <a:pt x="34104" y="7235"/>
                    </a:lnTo>
                    <a:lnTo>
                      <a:pt x="0" y="7235"/>
                    </a:lnTo>
                    <a:lnTo>
                      <a:pt x="0" y="7843"/>
                    </a:lnTo>
                    <a:lnTo>
                      <a:pt x="34287" y="7843"/>
                    </a:lnTo>
                    <a:lnTo>
                      <a:pt x="34347" y="7813"/>
                    </a:lnTo>
                    <a:cubicBezTo>
                      <a:pt x="34378" y="7813"/>
                      <a:pt x="34439" y="7782"/>
                      <a:pt x="34469" y="7721"/>
                    </a:cubicBezTo>
                    <a:lnTo>
                      <a:pt x="41642" y="578"/>
                    </a:lnTo>
                    <a:lnTo>
                      <a:pt x="49393" y="578"/>
                    </a:lnTo>
                    <a:lnTo>
                      <a:pt x="493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5"/>
              <p:cNvSpPr/>
              <p:nvPr/>
            </p:nvSpPr>
            <p:spPr>
              <a:xfrm>
                <a:off x="6521425" y="4271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" name="Google Shape;938;p35"/>
            <p:cNvGrpSpPr/>
            <p:nvPr/>
          </p:nvGrpSpPr>
          <p:grpSpPr>
            <a:xfrm>
              <a:off x="6826225" y="326868"/>
              <a:ext cx="2547832" cy="405548"/>
              <a:chOff x="6826225" y="344423"/>
              <a:chExt cx="2547832" cy="405548"/>
            </a:xfrm>
          </p:grpSpPr>
          <p:sp>
            <p:nvSpPr>
              <p:cNvPr id="939" name="Google Shape;939;p35"/>
              <p:cNvSpPr/>
              <p:nvPr/>
            </p:nvSpPr>
            <p:spPr>
              <a:xfrm>
                <a:off x="6928175" y="344423"/>
                <a:ext cx="2445882" cy="350889"/>
              </a:xfrm>
              <a:custGeom>
                <a:avLst/>
                <a:gdLst/>
                <a:ahLst/>
                <a:cxnLst/>
                <a:rect l="l" t="t" r="r" b="b"/>
                <a:pathLst>
                  <a:path w="56050" h="8041" extrusionOk="0">
                    <a:moveTo>
                      <a:pt x="43369" y="1"/>
                    </a:moveTo>
                    <a:cubicBezTo>
                      <a:pt x="43113" y="1"/>
                      <a:pt x="42857" y="119"/>
                      <a:pt x="42706" y="320"/>
                    </a:cubicBezTo>
                    <a:lnTo>
                      <a:pt x="35837" y="7190"/>
                    </a:lnTo>
                    <a:cubicBezTo>
                      <a:pt x="35776" y="7220"/>
                      <a:pt x="35746" y="7281"/>
                      <a:pt x="35685" y="7342"/>
                    </a:cubicBezTo>
                    <a:cubicBezTo>
                      <a:pt x="35654" y="7372"/>
                      <a:pt x="35624" y="7403"/>
                      <a:pt x="35594" y="7433"/>
                    </a:cubicBezTo>
                    <a:lnTo>
                      <a:pt x="0" y="7433"/>
                    </a:lnTo>
                    <a:lnTo>
                      <a:pt x="0" y="8041"/>
                    </a:lnTo>
                    <a:lnTo>
                      <a:pt x="35624" y="8041"/>
                    </a:lnTo>
                    <a:cubicBezTo>
                      <a:pt x="35806" y="8041"/>
                      <a:pt x="35989" y="7919"/>
                      <a:pt x="36141" y="7767"/>
                    </a:cubicBezTo>
                    <a:cubicBezTo>
                      <a:pt x="36171" y="7706"/>
                      <a:pt x="36202" y="7676"/>
                      <a:pt x="36232" y="7646"/>
                    </a:cubicBezTo>
                    <a:lnTo>
                      <a:pt x="43162" y="715"/>
                    </a:lnTo>
                    <a:lnTo>
                      <a:pt x="43193" y="655"/>
                    </a:lnTo>
                    <a:cubicBezTo>
                      <a:pt x="43223" y="594"/>
                      <a:pt x="43253" y="594"/>
                      <a:pt x="43497" y="594"/>
                    </a:cubicBezTo>
                    <a:lnTo>
                      <a:pt x="56050" y="594"/>
                    </a:lnTo>
                    <a:lnTo>
                      <a:pt x="56050" y="16"/>
                    </a:lnTo>
                    <a:lnTo>
                      <a:pt x="43527" y="16"/>
                    </a:lnTo>
                    <a:cubicBezTo>
                      <a:pt x="43475" y="6"/>
                      <a:pt x="43422" y="1"/>
                      <a:pt x="43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5"/>
              <p:cNvSpPr/>
              <p:nvPr/>
            </p:nvSpPr>
            <p:spPr>
              <a:xfrm>
                <a:off x="6826225" y="63217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1" name="Google Shape;941;p35"/>
            <p:cNvSpPr/>
            <p:nvPr/>
          </p:nvSpPr>
          <p:spPr>
            <a:xfrm>
              <a:off x="6775775" y="828443"/>
              <a:ext cx="1708408" cy="26575"/>
            </a:xfrm>
            <a:custGeom>
              <a:avLst/>
              <a:gdLst/>
              <a:ahLst/>
              <a:cxnLst/>
              <a:rect l="l" t="t" r="r" b="b"/>
              <a:pathLst>
                <a:path w="39150" h="609" extrusionOk="0">
                  <a:moveTo>
                    <a:pt x="0" y="0"/>
                  </a:moveTo>
                  <a:lnTo>
                    <a:pt x="0" y="608"/>
                  </a:lnTo>
                  <a:lnTo>
                    <a:pt x="39150" y="608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6673825" y="791573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3" name="Google Shape;943;p35"/>
            <p:cNvGrpSpPr/>
            <p:nvPr/>
          </p:nvGrpSpPr>
          <p:grpSpPr>
            <a:xfrm>
              <a:off x="6673825" y="951277"/>
              <a:ext cx="1810358" cy="117800"/>
              <a:chOff x="6673825" y="951277"/>
              <a:chExt cx="1810358" cy="117800"/>
            </a:xfrm>
          </p:grpSpPr>
          <p:sp>
            <p:nvSpPr>
              <p:cNvPr id="944" name="Google Shape;944;p35"/>
              <p:cNvSpPr/>
              <p:nvPr/>
            </p:nvSpPr>
            <p:spPr>
              <a:xfrm>
                <a:off x="6775775" y="990814"/>
                <a:ext cx="1708408" cy="25222"/>
              </a:xfrm>
              <a:custGeom>
                <a:avLst/>
                <a:gdLst/>
                <a:ahLst/>
                <a:cxnLst/>
                <a:rect l="l" t="t" r="r" b="b"/>
                <a:pathLst>
                  <a:path w="39150" h="578" extrusionOk="0">
                    <a:moveTo>
                      <a:pt x="0" y="0"/>
                    </a:moveTo>
                    <a:lnTo>
                      <a:pt x="0" y="578"/>
                    </a:lnTo>
                    <a:lnTo>
                      <a:pt x="39150" y="578"/>
                    </a:lnTo>
                    <a:lnTo>
                      <a:pt x="391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5"/>
              <p:cNvSpPr/>
              <p:nvPr/>
            </p:nvSpPr>
            <p:spPr>
              <a:xfrm>
                <a:off x="6673825" y="951277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" name="Google Shape;946;p35"/>
            <p:cNvGrpSpPr/>
            <p:nvPr/>
          </p:nvGrpSpPr>
          <p:grpSpPr>
            <a:xfrm>
              <a:off x="6826225" y="1108284"/>
              <a:ext cx="2549185" cy="396427"/>
              <a:chOff x="6826225" y="1090729"/>
              <a:chExt cx="2549185" cy="396427"/>
            </a:xfrm>
          </p:grpSpPr>
          <p:sp>
            <p:nvSpPr>
              <p:cNvPr id="947" name="Google Shape;947;p35"/>
              <p:cNvSpPr/>
              <p:nvPr/>
            </p:nvSpPr>
            <p:spPr>
              <a:xfrm>
                <a:off x="6928175" y="1136704"/>
                <a:ext cx="2447235" cy="350453"/>
              </a:xfrm>
              <a:custGeom>
                <a:avLst/>
                <a:gdLst/>
                <a:ahLst/>
                <a:cxnLst/>
                <a:rect l="l" t="t" r="r" b="b"/>
                <a:pathLst>
                  <a:path w="56081" h="8031" extrusionOk="0">
                    <a:moveTo>
                      <a:pt x="35564" y="1"/>
                    </a:moveTo>
                    <a:cubicBezTo>
                      <a:pt x="35533" y="1"/>
                      <a:pt x="35502" y="3"/>
                      <a:pt x="35472" y="7"/>
                    </a:cubicBezTo>
                    <a:lnTo>
                      <a:pt x="0" y="7"/>
                    </a:lnTo>
                    <a:lnTo>
                      <a:pt x="0" y="584"/>
                    </a:lnTo>
                    <a:lnTo>
                      <a:pt x="35594" y="584"/>
                    </a:lnTo>
                    <a:cubicBezTo>
                      <a:pt x="35624" y="614"/>
                      <a:pt x="35654" y="645"/>
                      <a:pt x="35685" y="675"/>
                    </a:cubicBezTo>
                    <a:cubicBezTo>
                      <a:pt x="35746" y="736"/>
                      <a:pt x="35776" y="797"/>
                      <a:pt x="35837" y="827"/>
                    </a:cubicBezTo>
                    <a:lnTo>
                      <a:pt x="42706" y="7697"/>
                    </a:lnTo>
                    <a:cubicBezTo>
                      <a:pt x="42858" y="7909"/>
                      <a:pt x="43132" y="8031"/>
                      <a:pt x="43375" y="8031"/>
                    </a:cubicBezTo>
                    <a:lnTo>
                      <a:pt x="43527" y="8001"/>
                    </a:lnTo>
                    <a:lnTo>
                      <a:pt x="56080" y="8001"/>
                    </a:lnTo>
                    <a:lnTo>
                      <a:pt x="56080" y="7423"/>
                    </a:lnTo>
                    <a:lnTo>
                      <a:pt x="43497" y="7423"/>
                    </a:lnTo>
                    <a:cubicBezTo>
                      <a:pt x="43284" y="7423"/>
                      <a:pt x="43223" y="7423"/>
                      <a:pt x="43223" y="7362"/>
                    </a:cubicBezTo>
                    <a:lnTo>
                      <a:pt x="36232" y="371"/>
                    </a:lnTo>
                    <a:cubicBezTo>
                      <a:pt x="36202" y="341"/>
                      <a:pt x="36171" y="311"/>
                      <a:pt x="36141" y="280"/>
                    </a:cubicBezTo>
                    <a:cubicBezTo>
                      <a:pt x="36008" y="94"/>
                      <a:pt x="35782" y="1"/>
                      <a:pt x="355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5"/>
              <p:cNvSpPr/>
              <p:nvPr/>
            </p:nvSpPr>
            <p:spPr>
              <a:xfrm>
                <a:off x="6826225" y="1090729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" name="Google Shape;949;p35"/>
            <p:cNvGrpSpPr/>
            <p:nvPr/>
          </p:nvGrpSpPr>
          <p:grpSpPr>
            <a:xfrm>
              <a:off x="6521425" y="1294500"/>
              <a:ext cx="2256028" cy="384277"/>
              <a:chOff x="6521425" y="1294500"/>
              <a:chExt cx="2256028" cy="384277"/>
            </a:xfrm>
          </p:grpSpPr>
          <p:sp>
            <p:nvSpPr>
              <p:cNvPr id="950" name="Google Shape;950;p35"/>
              <p:cNvSpPr/>
              <p:nvPr/>
            </p:nvSpPr>
            <p:spPr>
              <a:xfrm>
                <a:off x="6623375" y="1336528"/>
                <a:ext cx="2154078" cy="342249"/>
              </a:xfrm>
              <a:custGeom>
                <a:avLst/>
                <a:gdLst/>
                <a:ahLst/>
                <a:cxnLst/>
                <a:rect l="l" t="t" r="r" b="b"/>
                <a:pathLst>
                  <a:path w="49363" h="7843" extrusionOk="0">
                    <a:moveTo>
                      <a:pt x="0" y="0"/>
                    </a:moveTo>
                    <a:lnTo>
                      <a:pt x="0" y="578"/>
                    </a:lnTo>
                    <a:lnTo>
                      <a:pt x="34104" y="578"/>
                    </a:lnTo>
                    <a:lnTo>
                      <a:pt x="41095" y="7569"/>
                    </a:lnTo>
                    <a:lnTo>
                      <a:pt x="41369" y="7842"/>
                    </a:lnTo>
                    <a:lnTo>
                      <a:pt x="49363" y="7842"/>
                    </a:lnTo>
                    <a:lnTo>
                      <a:pt x="49363" y="7265"/>
                    </a:lnTo>
                    <a:lnTo>
                      <a:pt x="41642" y="7265"/>
                    </a:lnTo>
                    <a:lnTo>
                      <a:pt x="34408" y="31"/>
                    </a:lnTo>
                    <a:lnTo>
                      <a:pt x="342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5"/>
              <p:cNvSpPr/>
              <p:nvPr/>
            </p:nvSpPr>
            <p:spPr>
              <a:xfrm>
                <a:off x="6521425" y="12945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Persegi panjang 6"/>
          <p:cNvSpPr/>
          <p:nvPr/>
        </p:nvSpPr>
        <p:spPr>
          <a:xfrm>
            <a:off x="209751" y="4187968"/>
            <a:ext cx="70855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Clr>
                <a:srgbClr val="FFFFFF"/>
              </a:buClr>
              <a:buSzPts val="2000"/>
            </a:pPr>
            <a:r>
              <a:rPr lang="id-ID" sz="2000" b="1" dirty="0" err="1" smtClean="0">
                <a:solidFill>
                  <a:srgbClr val="FFFFFF"/>
                </a:solidFill>
                <a:latin typeface="Montserrat"/>
                <a:sym typeface="Montserrat"/>
              </a:rPr>
              <a:t>Fiting</a:t>
            </a:r>
            <a:r>
              <a:rPr lang="id-ID" sz="2000" b="1" dirty="0" smtClean="0">
                <a:solidFill>
                  <a:srgbClr val="FFFFFF"/>
                </a:solidFill>
                <a:latin typeface="Montserrat"/>
                <a:sym typeface="Montserrat"/>
              </a:rPr>
              <a:t> Lampu Gantung Dan Beberapa kabel </a:t>
            </a:r>
            <a:r>
              <a:rPr lang="id-ID" sz="2000" b="1" dirty="0" err="1" smtClean="0">
                <a:solidFill>
                  <a:srgbClr val="FFFFFF"/>
                </a:solidFill>
                <a:latin typeface="Montserrat"/>
                <a:sym typeface="Montserrat"/>
              </a:rPr>
              <a:t>jumper</a:t>
            </a:r>
            <a:endParaRPr lang="id-ID" sz="2000" b="1" dirty="0">
              <a:solidFill>
                <a:srgbClr val="FFFFFF"/>
              </a:solidFill>
              <a:latin typeface="Montserrat"/>
              <a:sym typeface="Montserrat"/>
            </a:endParaRPr>
          </a:p>
        </p:txBody>
      </p:sp>
      <p:sp>
        <p:nvSpPr>
          <p:cNvPr id="3" name="Persegi panjang 2"/>
          <p:cNvSpPr/>
          <p:nvPr/>
        </p:nvSpPr>
        <p:spPr>
          <a:xfrm>
            <a:off x="4420227" y="1301419"/>
            <a:ext cx="756938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Clr>
                <a:srgbClr val="FFFFFF"/>
              </a:buClr>
              <a:buSzPts val="3000"/>
            </a:pPr>
            <a:r>
              <a:rPr lang="en" sz="3500" b="1" dirty="0" smtClean="0">
                <a:solidFill>
                  <a:srgbClr val="F5DE34"/>
                </a:solidFill>
                <a:latin typeface="Montserrat"/>
                <a:sym typeface="Montserrat"/>
              </a:rPr>
              <a:t>0</a:t>
            </a:r>
            <a:r>
              <a:rPr lang="id-ID" sz="3500" b="1" dirty="0" smtClean="0">
                <a:solidFill>
                  <a:srgbClr val="F5DE34"/>
                </a:solidFill>
                <a:latin typeface="Montserrat"/>
                <a:sym typeface="Montserrat"/>
              </a:rPr>
              <a:t>5</a:t>
            </a:r>
            <a:endParaRPr lang="en" sz="3500" b="1" dirty="0">
              <a:solidFill>
                <a:srgbClr val="F5DE34"/>
              </a:solidFill>
              <a:latin typeface="Montserrat"/>
              <a:sym typeface="Montserrat"/>
            </a:endParaRPr>
          </a:p>
        </p:txBody>
      </p:sp>
      <p:sp>
        <p:nvSpPr>
          <p:cNvPr id="5" name="Persegi panjang 4"/>
          <p:cNvSpPr/>
          <p:nvPr/>
        </p:nvSpPr>
        <p:spPr>
          <a:xfrm>
            <a:off x="4418069" y="1949004"/>
            <a:ext cx="20489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Clr>
                <a:srgbClr val="FFFFFF"/>
              </a:buClr>
              <a:buSzPts val="2000"/>
            </a:pPr>
            <a:r>
              <a:rPr lang="id-ID" sz="2000" b="1" dirty="0" smtClean="0">
                <a:solidFill>
                  <a:srgbClr val="FFFFFF"/>
                </a:solidFill>
                <a:latin typeface="Montserrat"/>
                <a:sym typeface="Montserrat"/>
              </a:rPr>
              <a:t>Power </a:t>
            </a:r>
            <a:r>
              <a:rPr lang="id-ID" sz="2000" b="1" dirty="0" err="1" smtClean="0">
                <a:solidFill>
                  <a:srgbClr val="FFFFFF"/>
                </a:solidFill>
                <a:latin typeface="Montserrat"/>
                <a:sym typeface="Montserrat"/>
              </a:rPr>
              <a:t>Supply</a:t>
            </a:r>
            <a:endParaRPr lang="id-ID" sz="2000" b="1" dirty="0">
              <a:solidFill>
                <a:srgbClr val="FFFFFF"/>
              </a:solidFill>
              <a:latin typeface="Montserrat"/>
              <a:sym typeface="Montserrat"/>
            </a:endParaRPr>
          </a:p>
        </p:txBody>
      </p:sp>
      <p:sp>
        <p:nvSpPr>
          <p:cNvPr id="6" name="Persegi panjang 5"/>
          <p:cNvSpPr/>
          <p:nvPr/>
        </p:nvSpPr>
        <p:spPr>
          <a:xfrm>
            <a:off x="4431522" y="2461579"/>
            <a:ext cx="774571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Clr>
                <a:srgbClr val="FFFFFF"/>
              </a:buClr>
              <a:buSzPts val="3000"/>
            </a:pPr>
            <a:r>
              <a:rPr lang="en" sz="3500" b="1" dirty="0" smtClean="0">
                <a:solidFill>
                  <a:srgbClr val="F5DE34"/>
                </a:solidFill>
                <a:latin typeface="Montserrat"/>
                <a:sym typeface="Montserrat"/>
              </a:rPr>
              <a:t>0</a:t>
            </a:r>
            <a:r>
              <a:rPr lang="id-ID" sz="3500" b="1" dirty="0" smtClean="0">
                <a:solidFill>
                  <a:srgbClr val="F5DE34"/>
                </a:solidFill>
                <a:latin typeface="Montserrat"/>
                <a:sym typeface="Montserrat"/>
              </a:rPr>
              <a:t>6</a:t>
            </a:r>
            <a:endParaRPr lang="en" sz="3500" b="1" dirty="0">
              <a:solidFill>
                <a:srgbClr val="F5DE34"/>
              </a:solidFill>
              <a:latin typeface="Montserrat"/>
              <a:sym typeface="Montserrat"/>
            </a:endParaRPr>
          </a:p>
        </p:txBody>
      </p:sp>
      <p:sp>
        <p:nvSpPr>
          <p:cNvPr id="8" name="Persegi panjang 7"/>
          <p:cNvSpPr/>
          <p:nvPr/>
        </p:nvSpPr>
        <p:spPr>
          <a:xfrm>
            <a:off x="4431522" y="3040769"/>
            <a:ext cx="241604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Clr>
                <a:srgbClr val="FFFFFF"/>
              </a:buClr>
              <a:buSzPts val="2000"/>
            </a:pPr>
            <a:r>
              <a:rPr lang="id-ID" sz="2000" b="1" dirty="0" err="1" smtClean="0">
                <a:solidFill>
                  <a:srgbClr val="FFFFFF"/>
                </a:solidFill>
                <a:latin typeface="Montserrat"/>
                <a:sym typeface="Montserrat"/>
              </a:rPr>
              <a:t>Relay</a:t>
            </a:r>
            <a:r>
              <a:rPr lang="id-ID" sz="2000" b="1" dirty="0" smtClean="0">
                <a:solidFill>
                  <a:srgbClr val="FFFFFF"/>
                </a:solidFill>
                <a:latin typeface="Montserrat"/>
                <a:sym typeface="Montserrat"/>
              </a:rPr>
              <a:t> Low Level </a:t>
            </a:r>
            <a:br>
              <a:rPr lang="id-ID" sz="2000" b="1" dirty="0" smtClean="0">
                <a:solidFill>
                  <a:srgbClr val="FFFFFF"/>
                </a:solidFill>
                <a:latin typeface="Montserrat"/>
                <a:sym typeface="Montserrat"/>
              </a:rPr>
            </a:br>
            <a:r>
              <a:rPr lang="id-ID" sz="2000" b="1" dirty="0" err="1" smtClean="0">
                <a:solidFill>
                  <a:srgbClr val="FFFFFF"/>
                </a:solidFill>
                <a:latin typeface="Montserrat"/>
                <a:sym typeface="Montserrat"/>
              </a:rPr>
              <a:t>Trigger</a:t>
            </a:r>
            <a:endParaRPr lang="id-ID" sz="2000" b="1" dirty="0">
              <a:solidFill>
                <a:srgbClr val="FFFFFF"/>
              </a:solidFill>
              <a:latin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title"/>
          </p:nvPr>
        </p:nvSpPr>
        <p:spPr>
          <a:xfrm>
            <a:off x="823517" y="539700"/>
            <a:ext cx="7704000" cy="477900"/>
          </a:xfrm>
        </p:spPr>
        <p:txBody>
          <a:bodyPr/>
          <a:lstStyle/>
          <a:p>
            <a:r>
              <a:rPr lang="en-US" dirty="0" err="1"/>
              <a:t>Penjelasan</a:t>
            </a:r>
            <a:r>
              <a:rPr lang="en-US" dirty="0"/>
              <a:t> Hardware</a:t>
            </a:r>
            <a:endParaRPr lang="id-ID" dirty="0"/>
          </a:p>
        </p:txBody>
      </p:sp>
      <p:sp>
        <p:nvSpPr>
          <p:cNvPr id="3" name="Tampungan Teks 2"/>
          <p:cNvSpPr>
            <a:spLocks noGrp="1"/>
          </p:cNvSpPr>
          <p:nvPr>
            <p:ph type="body" idx="1"/>
          </p:nvPr>
        </p:nvSpPr>
        <p:spPr>
          <a:xfrm>
            <a:off x="495714" y="1142457"/>
            <a:ext cx="7684384" cy="3404918"/>
          </a:xfrm>
        </p:spPr>
        <p:txBody>
          <a:bodyPr/>
          <a:lstStyle/>
          <a:p>
            <a:pPr marL="139700" indent="0">
              <a:buNone/>
            </a:pPr>
            <a:endParaRPr lang="id-ID" sz="1600" dirty="0"/>
          </a:p>
          <a:p>
            <a:pPr marL="482600" indent="-342900">
              <a:buFont typeface="+mj-lt"/>
              <a:buAutoNum type="arabicPeriod"/>
            </a:pPr>
            <a:r>
              <a:rPr lang="id-ID" sz="1600" b="1" dirty="0" smtClean="0"/>
              <a:t>HC - 05</a:t>
            </a:r>
          </a:p>
          <a:p>
            <a:pPr marL="139700" indent="0">
              <a:buNone/>
            </a:pPr>
            <a:r>
              <a:rPr lang="id-ID" sz="1600" dirty="0" smtClean="0"/>
              <a:t>merupakan sebuah </a:t>
            </a:r>
            <a:r>
              <a:rPr lang="id-ID" sz="1600" dirty="0"/>
              <a:t>modul </a:t>
            </a:r>
            <a:r>
              <a:rPr lang="id-ID" sz="1600" dirty="0" err="1"/>
              <a:t>wireless</a:t>
            </a:r>
            <a:r>
              <a:rPr lang="id-ID" sz="1600" dirty="0"/>
              <a:t> </a:t>
            </a:r>
            <a:r>
              <a:rPr lang="id-ID" sz="1600" dirty="0" err="1"/>
              <a:t>bluetooth</a:t>
            </a:r>
            <a:r>
              <a:rPr lang="id-ID" sz="1600" dirty="0"/>
              <a:t> dengan komunikasi serial SPP (Serial Port </a:t>
            </a:r>
            <a:r>
              <a:rPr lang="id-ID" sz="1600" dirty="0" err="1"/>
              <a:t>Protocol</a:t>
            </a:r>
            <a:r>
              <a:rPr lang="id-ID" sz="1600" dirty="0"/>
              <a:t>) yang beroperasi pada frekuensi </a:t>
            </a:r>
            <a:r>
              <a:rPr lang="id-ID" sz="1600" dirty="0" smtClean="0"/>
              <a:t>2.4 GHZ </a:t>
            </a:r>
            <a:r>
              <a:rPr lang="id-ID" sz="1600" dirty="0" err="1"/>
              <a:t>dimana</a:t>
            </a:r>
            <a:r>
              <a:rPr lang="id-ID" sz="1600" dirty="0"/>
              <a:t> kita bisa berkomunikasi antar perangkat. </a:t>
            </a:r>
            <a:r>
              <a:rPr lang="id-ID" sz="1600" dirty="0" err="1" smtClean="0"/>
              <a:t>Module</a:t>
            </a:r>
            <a:r>
              <a:rPr lang="id-ID" sz="1600" dirty="0" smtClean="0"/>
              <a:t> </a:t>
            </a:r>
            <a:r>
              <a:rPr lang="id-ID" sz="1600" dirty="0"/>
              <a:t>ini bisa digunakan sebagai </a:t>
            </a:r>
            <a:r>
              <a:rPr lang="id-ID" sz="1600" dirty="0" err="1"/>
              <a:t>slave</a:t>
            </a:r>
            <a:r>
              <a:rPr lang="id-ID" sz="1600" dirty="0"/>
              <a:t> (penerima) maupun sebagai master (pengirim). </a:t>
            </a:r>
            <a:r>
              <a:rPr lang="id-ID" sz="1600" dirty="0" err="1"/>
              <a:t>Disamping</a:t>
            </a:r>
            <a:r>
              <a:rPr lang="id-ID" sz="1600" dirty="0"/>
              <a:t> itu HC-05 juga mempunyai 2 mode konfigurasi yang pertama adalah </a:t>
            </a:r>
            <a:r>
              <a:rPr lang="id-ID" sz="1600" dirty="0" err="1"/>
              <a:t>AT-Mode</a:t>
            </a:r>
            <a:r>
              <a:rPr lang="id-ID" sz="1600" dirty="0"/>
              <a:t>, dan yang kedua adalah </a:t>
            </a:r>
            <a:r>
              <a:rPr lang="id-ID" sz="1600" dirty="0" err="1"/>
              <a:t>Communication</a:t>
            </a:r>
            <a:r>
              <a:rPr lang="id-ID" sz="1600" dirty="0"/>
              <a:t> Mode. </a:t>
            </a:r>
            <a:endParaRPr lang="id-ID" sz="1600" dirty="0" smtClean="0"/>
          </a:p>
          <a:p>
            <a:r>
              <a:rPr lang="id-ID" sz="1600" dirty="0" smtClean="0"/>
              <a:t>1</a:t>
            </a:r>
            <a:r>
              <a:rPr lang="id-ID" sz="1600" dirty="0"/>
              <a:t>. </a:t>
            </a:r>
            <a:r>
              <a:rPr lang="id-ID" sz="1600" dirty="0" err="1"/>
              <a:t>AT-Mode</a:t>
            </a:r>
            <a:r>
              <a:rPr lang="id-ID" sz="1600" dirty="0"/>
              <a:t>, </a:t>
            </a:r>
            <a:r>
              <a:rPr lang="id-ID" sz="1600" dirty="0" smtClean="0"/>
              <a:t>merupakan </a:t>
            </a:r>
            <a:r>
              <a:rPr lang="id-ID" sz="1600" dirty="0"/>
              <a:t>mode untuk konfigurasi pengaturan </a:t>
            </a:r>
            <a:r>
              <a:rPr lang="id-ID" sz="1600" dirty="0" err="1"/>
              <a:t>module</a:t>
            </a:r>
            <a:r>
              <a:rPr lang="id-ID" sz="1600" dirty="0"/>
              <a:t> HC-05. </a:t>
            </a:r>
            <a:r>
              <a:rPr lang="id-ID" sz="1600" dirty="0" err="1"/>
              <a:t>Disini</a:t>
            </a:r>
            <a:r>
              <a:rPr lang="id-ID" sz="1600" dirty="0"/>
              <a:t> kita bisa mengatur </a:t>
            </a:r>
            <a:r>
              <a:rPr lang="id-ID" sz="1600" dirty="0" smtClean="0"/>
              <a:t>berbagai pengaturan</a:t>
            </a:r>
            <a:r>
              <a:rPr lang="id-ID" sz="1600" dirty="0"/>
              <a:t>, contohnya mengganti </a:t>
            </a:r>
            <a:r>
              <a:rPr lang="id-ID" sz="1600" dirty="0" err="1"/>
              <a:t>password</a:t>
            </a:r>
            <a:r>
              <a:rPr lang="id-ID" sz="1600" dirty="0"/>
              <a:t> dan nama </a:t>
            </a:r>
            <a:r>
              <a:rPr lang="id-ID" sz="1600" dirty="0" err="1"/>
              <a:t>bluetooth</a:t>
            </a:r>
            <a:r>
              <a:rPr lang="id-ID" sz="1600" dirty="0" smtClean="0"/>
              <a:t>.</a:t>
            </a:r>
          </a:p>
          <a:p>
            <a:r>
              <a:rPr lang="id-ID" sz="1600" dirty="0" smtClean="0"/>
              <a:t> </a:t>
            </a:r>
            <a:r>
              <a:rPr lang="id-ID" sz="1600" dirty="0"/>
              <a:t>2. </a:t>
            </a:r>
            <a:r>
              <a:rPr lang="id-ID" sz="1600" dirty="0" err="1"/>
              <a:t>Communication</a:t>
            </a:r>
            <a:r>
              <a:rPr lang="id-ID" sz="1600" dirty="0"/>
              <a:t> Mode, merupakan mode pada saat kita akan berkomunikasi dengan perangkat lain atau dapat dikatakan sebagai mode </a:t>
            </a:r>
            <a:r>
              <a:rPr lang="id-ID" sz="1600" dirty="0" err="1"/>
              <a:t>running</a:t>
            </a:r>
            <a:r>
              <a:rPr lang="id-ID" sz="1600" dirty="0" smtClean="0"/>
              <a:t>.</a:t>
            </a:r>
            <a:endParaRPr lang="id-ID" sz="1600" dirty="0"/>
          </a:p>
          <a:p>
            <a:endParaRPr lang="id-ID" sz="1600" dirty="0"/>
          </a:p>
        </p:txBody>
      </p:sp>
      <p:sp>
        <p:nvSpPr>
          <p:cNvPr id="4" name="Tampungan Nomor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19505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title"/>
          </p:nvPr>
        </p:nvSpPr>
        <p:spPr>
          <a:xfrm>
            <a:off x="823517" y="539700"/>
            <a:ext cx="7704000" cy="477900"/>
          </a:xfrm>
        </p:spPr>
        <p:txBody>
          <a:bodyPr/>
          <a:lstStyle/>
          <a:p>
            <a:r>
              <a:rPr lang="en-US" dirty="0" err="1"/>
              <a:t>Penjelasan</a:t>
            </a:r>
            <a:r>
              <a:rPr lang="en-US" dirty="0"/>
              <a:t> Hardware</a:t>
            </a:r>
            <a:endParaRPr lang="id-ID" dirty="0"/>
          </a:p>
        </p:txBody>
      </p:sp>
      <p:sp>
        <p:nvSpPr>
          <p:cNvPr id="3" name="Tampungan Teks 2"/>
          <p:cNvSpPr>
            <a:spLocks noGrp="1"/>
          </p:cNvSpPr>
          <p:nvPr>
            <p:ph type="body" idx="1"/>
          </p:nvPr>
        </p:nvSpPr>
        <p:spPr>
          <a:xfrm>
            <a:off x="495713" y="1017600"/>
            <a:ext cx="8031803" cy="3388145"/>
          </a:xfrm>
        </p:spPr>
        <p:txBody>
          <a:bodyPr/>
          <a:lstStyle/>
          <a:p>
            <a:pPr marL="139700" lvl="0" indent="0">
              <a:buClr>
                <a:srgbClr val="EFEFEF"/>
              </a:buClr>
              <a:buNone/>
            </a:pPr>
            <a:r>
              <a:rPr lang="id-ID" sz="1600" b="1" dirty="0">
                <a:solidFill>
                  <a:srgbClr val="EFEFEF"/>
                </a:solidFill>
              </a:rPr>
              <a:t>Dalam penggunaannya, HC-05 dapat beroperasi tanpa menggunakan </a:t>
            </a:r>
            <a:r>
              <a:rPr lang="id-ID" sz="1600" b="1" dirty="0" err="1">
                <a:solidFill>
                  <a:srgbClr val="EFEFEF"/>
                </a:solidFill>
              </a:rPr>
              <a:t>driver</a:t>
            </a:r>
            <a:r>
              <a:rPr lang="id-ID" sz="1600" b="1" dirty="0">
                <a:solidFill>
                  <a:srgbClr val="EFEFEF"/>
                </a:solidFill>
              </a:rPr>
              <a:t> khusus. Untuk berkomunikasi antar </a:t>
            </a:r>
            <a:r>
              <a:rPr lang="id-ID" sz="1600" b="1" dirty="0" err="1">
                <a:solidFill>
                  <a:srgbClr val="EFEFEF"/>
                </a:solidFill>
              </a:rPr>
              <a:t>Bluetooth</a:t>
            </a:r>
            <a:r>
              <a:rPr lang="id-ID" sz="1600" b="1" dirty="0">
                <a:solidFill>
                  <a:srgbClr val="EFEFEF"/>
                </a:solidFill>
              </a:rPr>
              <a:t>, minimal harus memenuhi dua kondisi berikut :</a:t>
            </a:r>
          </a:p>
          <a:p>
            <a:pPr lvl="0">
              <a:buClr>
                <a:srgbClr val="EFEFEF"/>
              </a:buClr>
            </a:pPr>
            <a:endParaRPr lang="id-ID" sz="1600" b="1" dirty="0">
              <a:solidFill>
                <a:srgbClr val="EFEFEF"/>
              </a:solidFill>
            </a:endParaRPr>
          </a:p>
          <a:p>
            <a:pPr lvl="0">
              <a:buClr>
                <a:srgbClr val="EFEFEF"/>
              </a:buClr>
            </a:pPr>
            <a:r>
              <a:rPr lang="id-ID" sz="1600" dirty="0">
                <a:solidFill>
                  <a:srgbClr val="EFEFEF"/>
                </a:solidFill>
              </a:rPr>
              <a:t>Komunikasi harus antara master dan </a:t>
            </a:r>
            <a:r>
              <a:rPr lang="id-ID" sz="1600" dirty="0" err="1">
                <a:solidFill>
                  <a:srgbClr val="EFEFEF"/>
                </a:solidFill>
              </a:rPr>
              <a:t>slave</a:t>
            </a:r>
            <a:r>
              <a:rPr lang="id-ID" sz="1600" dirty="0">
                <a:solidFill>
                  <a:srgbClr val="EFEFEF"/>
                </a:solidFill>
              </a:rPr>
              <a:t>.</a:t>
            </a:r>
          </a:p>
          <a:p>
            <a:pPr lvl="0">
              <a:buClr>
                <a:srgbClr val="EFEFEF"/>
              </a:buClr>
            </a:pPr>
            <a:r>
              <a:rPr lang="id-ID" sz="1600" dirty="0" err="1">
                <a:solidFill>
                  <a:srgbClr val="EFEFEF"/>
                </a:solidFill>
              </a:rPr>
              <a:t>Password</a:t>
            </a:r>
            <a:r>
              <a:rPr lang="id-ID" sz="1600" dirty="0">
                <a:solidFill>
                  <a:srgbClr val="EFEFEF"/>
                </a:solidFill>
              </a:rPr>
              <a:t> harus benar (saat melakukan </a:t>
            </a:r>
            <a:r>
              <a:rPr lang="id-ID" sz="1600" dirty="0" err="1">
                <a:solidFill>
                  <a:srgbClr val="EFEFEF"/>
                </a:solidFill>
              </a:rPr>
              <a:t>pairing</a:t>
            </a:r>
            <a:r>
              <a:rPr lang="id-ID" sz="1600" dirty="0">
                <a:solidFill>
                  <a:srgbClr val="EFEFEF"/>
                </a:solidFill>
              </a:rPr>
              <a:t>).</a:t>
            </a:r>
          </a:p>
          <a:p>
            <a:pPr lvl="0">
              <a:buClr>
                <a:srgbClr val="EFEFEF"/>
              </a:buClr>
            </a:pPr>
            <a:r>
              <a:rPr lang="id-ID" sz="1600" dirty="0">
                <a:solidFill>
                  <a:srgbClr val="EFEFEF"/>
                </a:solidFill>
              </a:rPr>
              <a:t>Jarak sinyal dari HC-05 adalah 30 meter, dengan kondisi tanpa halangan.</a:t>
            </a:r>
          </a:p>
        </p:txBody>
      </p:sp>
      <p:sp>
        <p:nvSpPr>
          <p:cNvPr id="4" name="Tampungan Nomor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2814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" name="Google Shape;921;p35"/>
          <p:cNvGrpSpPr/>
          <p:nvPr/>
        </p:nvGrpSpPr>
        <p:grpSpPr>
          <a:xfrm>
            <a:off x="6673825" y="1829350"/>
            <a:ext cx="2649775" cy="3476500"/>
            <a:chOff x="6528600" y="1774925"/>
            <a:chExt cx="2649775" cy="3476500"/>
          </a:xfrm>
        </p:grpSpPr>
        <p:sp>
          <p:nvSpPr>
            <p:cNvPr id="922" name="Google Shape;922;p35"/>
            <p:cNvSpPr/>
            <p:nvPr/>
          </p:nvSpPr>
          <p:spPr>
            <a:xfrm>
              <a:off x="6737575" y="331445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0" y="2007"/>
                  </a:moveTo>
                  <a:cubicBezTo>
                    <a:pt x="0" y="3831"/>
                    <a:pt x="2189" y="4712"/>
                    <a:pt x="3465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0" y="913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6825725" y="2420825"/>
              <a:ext cx="2342775" cy="913400"/>
            </a:xfrm>
            <a:custGeom>
              <a:avLst/>
              <a:gdLst/>
              <a:ahLst/>
              <a:cxnLst/>
              <a:rect l="l" t="t" r="r" b="b"/>
              <a:pathLst>
                <a:path w="93711" h="36536" fill="none" extrusionOk="0">
                  <a:moveTo>
                    <a:pt x="0" y="36536"/>
                  </a:moveTo>
                  <a:lnTo>
                    <a:pt x="36262" y="0"/>
                  </a:lnTo>
                  <a:lnTo>
                    <a:pt x="93710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6632700" y="1774925"/>
              <a:ext cx="2545675" cy="1481800"/>
            </a:xfrm>
            <a:custGeom>
              <a:avLst/>
              <a:gdLst/>
              <a:ahLst/>
              <a:cxnLst/>
              <a:rect l="l" t="t" r="r" b="b"/>
              <a:pathLst>
                <a:path w="101827" h="59272" fill="none" extrusionOk="0">
                  <a:moveTo>
                    <a:pt x="1" y="59272"/>
                  </a:moveTo>
                  <a:lnTo>
                    <a:pt x="25442" y="59272"/>
                  </a:lnTo>
                  <a:lnTo>
                    <a:pt x="25442" y="33435"/>
                  </a:lnTo>
                  <a:lnTo>
                    <a:pt x="66871" y="33435"/>
                  </a:lnTo>
                  <a:lnTo>
                    <a:pt x="66871" y="0"/>
                  </a:lnTo>
                  <a:lnTo>
                    <a:pt x="10182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6528600" y="3209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1" y="2037"/>
                  </a:moveTo>
                  <a:cubicBezTo>
                    <a:pt x="1" y="3830"/>
                    <a:pt x="2189" y="4742"/>
                    <a:pt x="3466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6789250" y="2050750"/>
              <a:ext cx="2389125" cy="955975"/>
            </a:xfrm>
            <a:custGeom>
              <a:avLst/>
              <a:gdLst/>
              <a:ahLst/>
              <a:cxnLst/>
              <a:rect l="l" t="t" r="r" b="b"/>
              <a:pathLst>
                <a:path w="95565" h="38239" fill="none" extrusionOk="0">
                  <a:moveTo>
                    <a:pt x="0" y="38238"/>
                  </a:moveTo>
                  <a:lnTo>
                    <a:pt x="37843" y="1"/>
                  </a:lnTo>
                  <a:lnTo>
                    <a:pt x="95564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6699575" y="29915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6737575" y="35948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0" y="2706"/>
                  </a:moveTo>
                  <a:cubicBezTo>
                    <a:pt x="0" y="913"/>
                    <a:pt x="2189" y="1"/>
                    <a:pt x="3465" y="1277"/>
                  </a:cubicBezTo>
                  <a:cubicBezTo>
                    <a:pt x="4742" y="2554"/>
                    <a:pt x="3830" y="4742"/>
                    <a:pt x="2037" y="4742"/>
                  </a:cubicBezTo>
                  <a:cubicBezTo>
                    <a:pt x="912" y="4742"/>
                    <a:pt x="0" y="3830"/>
                    <a:pt x="0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6825725" y="3692125"/>
              <a:ext cx="2342775" cy="913400"/>
            </a:xfrm>
            <a:custGeom>
              <a:avLst/>
              <a:gdLst/>
              <a:ahLst/>
              <a:cxnLst/>
              <a:rect l="l" t="t" r="r" b="b"/>
              <a:pathLst>
                <a:path w="93711" h="36536" fill="none" extrusionOk="0">
                  <a:moveTo>
                    <a:pt x="0" y="0"/>
                  </a:moveTo>
                  <a:lnTo>
                    <a:pt x="36262" y="36536"/>
                  </a:lnTo>
                  <a:lnTo>
                    <a:pt x="93710" y="36536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6632700" y="3769625"/>
              <a:ext cx="2545675" cy="1481800"/>
            </a:xfrm>
            <a:custGeom>
              <a:avLst/>
              <a:gdLst/>
              <a:ahLst/>
              <a:cxnLst/>
              <a:rect l="l" t="t" r="r" b="b"/>
              <a:pathLst>
                <a:path w="101827" h="59272" fill="none" extrusionOk="0">
                  <a:moveTo>
                    <a:pt x="1" y="1"/>
                  </a:moveTo>
                  <a:lnTo>
                    <a:pt x="25442" y="1"/>
                  </a:lnTo>
                  <a:lnTo>
                    <a:pt x="25442" y="25837"/>
                  </a:lnTo>
                  <a:lnTo>
                    <a:pt x="66871" y="25837"/>
                  </a:lnTo>
                  <a:lnTo>
                    <a:pt x="66871" y="59272"/>
                  </a:lnTo>
                  <a:lnTo>
                    <a:pt x="101826" y="59272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6528600" y="36997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705"/>
                  </a:moveTo>
                  <a:cubicBezTo>
                    <a:pt x="1" y="912"/>
                    <a:pt x="2189" y="0"/>
                    <a:pt x="3466" y="1277"/>
                  </a:cubicBezTo>
                  <a:cubicBezTo>
                    <a:pt x="4742" y="2553"/>
                    <a:pt x="3830" y="4712"/>
                    <a:pt x="2037" y="4712"/>
                  </a:cubicBezTo>
                  <a:cubicBezTo>
                    <a:pt x="912" y="4712"/>
                    <a:pt x="1" y="3830"/>
                    <a:pt x="1" y="2705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6789250" y="4019625"/>
              <a:ext cx="2389125" cy="956725"/>
            </a:xfrm>
            <a:custGeom>
              <a:avLst/>
              <a:gdLst/>
              <a:ahLst/>
              <a:cxnLst/>
              <a:rect l="l" t="t" r="r" b="b"/>
              <a:pathLst>
                <a:path w="95565" h="38269" fill="none" extrusionOk="0">
                  <a:moveTo>
                    <a:pt x="0" y="1"/>
                  </a:moveTo>
                  <a:lnTo>
                    <a:pt x="37843" y="38269"/>
                  </a:lnTo>
                  <a:lnTo>
                    <a:pt x="95564" y="38269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6699575" y="39178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1" y="2706"/>
                  </a:moveTo>
                  <a:cubicBezTo>
                    <a:pt x="1" y="913"/>
                    <a:pt x="2189" y="1"/>
                    <a:pt x="3466" y="1277"/>
                  </a:cubicBezTo>
                  <a:cubicBezTo>
                    <a:pt x="4742" y="2554"/>
                    <a:pt x="3830" y="4742"/>
                    <a:pt x="2037" y="4742"/>
                  </a:cubicBezTo>
                  <a:cubicBezTo>
                    <a:pt x="912" y="4742"/>
                    <a:pt x="1" y="3831"/>
                    <a:pt x="1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35"/>
          <p:cNvGrpSpPr/>
          <p:nvPr/>
        </p:nvGrpSpPr>
        <p:grpSpPr>
          <a:xfrm>
            <a:off x="6521425" y="118391"/>
            <a:ext cx="2853985" cy="1525277"/>
            <a:chOff x="6521425" y="153500"/>
            <a:chExt cx="2853985" cy="1525277"/>
          </a:xfrm>
        </p:grpSpPr>
        <p:grpSp>
          <p:nvGrpSpPr>
            <p:cNvPr id="935" name="Google Shape;935;p35"/>
            <p:cNvGrpSpPr/>
            <p:nvPr/>
          </p:nvGrpSpPr>
          <p:grpSpPr>
            <a:xfrm>
              <a:off x="6521425" y="153500"/>
              <a:ext cx="2257381" cy="391400"/>
              <a:chOff x="6521425" y="153500"/>
              <a:chExt cx="2257381" cy="391400"/>
            </a:xfrm>
          </p:grpSpPr>
          <p:sp>
            <p:nvSpPr>
              <p:cNvPr id="936" name="Google Shape;936;p35"/>
              <p:cNvSpPr/>
              <p:nvPr/>
            </p:nvSpPr>
            <p:spPr>
              <a:xfrm>
                <a:off x="6623375" y="153500"/>
                <a:ext cx="2155431" cy="342293"/>
              </a:xfrm>
              <a:custGeom>
                <a:avLst/>
                <a:gdLst/>
                <a:ahLst/>
                <a:cxnLst/>
                <a:rect l="l" t="t" r="r" b="b"/>
                <a:pathLst>
                  <a:path w="49394" h="7844" extrusionOk="0">
                    <a:moveTo>
                      <a:pt x="41551" y="1"/>
                    </a:moveTo>
                    <a:lnTo>
                      <a:pt x="41369" y="31"/>
                    </a:lnTo>
                    <a:lnTo>
                      <a:pt x="34104" y="7235"/>
                    </a:lnTo>
                    <a:lnTo>
                      <a:pt x="0" y="7235"/>
                    </a:lnTo>
                    <a:lnTo>
                      <a:pt x="0" y="7843"/>
                    </a:lnTo>
                    <a:lnTo>
                      <a:pt x="34287" y="7843"/>
                    </a:lnTo>
                    <a:lnTo>
                      <a:pt x="34347" y="7813"/>
                    </a:lnTo>
                    <a:cubicBezTo>
                      <a:pt x="34378" y="7813"/>
                      <a:pt x="34439" y="7782"/>
                      <a:pt x="34469" y="7721"/>
                    </a:cubicBezTo>
                    <a:lnTo>
                      <a:pt x="41642" y="578"/>
                    </a:lnTo>
                    <a:lnTo>
                      <a:pt x="49393" y="578"/>
                    </a:lnTo>
                    <a:lnTo>
                      <a:pt x="493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5"/>
              <p:cNvSpPr/>
              <p:nvPr/>
            </p:nvSpPr>
            <p:spPr>
              <a:xfrm>
                <a:off x="6521425" y="4271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" name="Google Shape;938;p35"/>
            <p:cNvGrpSpPr/>
            <p:nvPr/>
          </p:nvGrpSpPr>
          <p:grpSpPr>
            <a:xfrm>
              <a:off x="6826225" y="326868"/>
              <a:ext cx="2547832" cy="405548"/>
              <a:chOff x="6826225" y="344423"/>
              <a:chExt cx="2547832" cy="405548"/>
            </a:xfrm>
          </p:grpSpPr>
          <p:sp>
            <p:nvSpPr>
              <p:cNvPr id="939" name="Google Shape;939;p35"/>
              <p:cNvSpPr/>
              <p:nvPr/>
            </p:nvSpPr>
            <p:spPr>
              <a:xfrm>
                <a:off x="6928175" y="344423"/>
                <a:ext cx="2445882" cy="350889"/>
              </a:xfrm>
              <a:custGeom>
                <a:avLst/>
                <a:gdLst/>
                <a:ahLst/>
                <a:cxnLst/>
                <a:rect l="l" t="t" r="r" b="b"/>
                <a:pathLst>
                  <a:path w="56050" h="8041" extrusionOk="0">
                    <a:moveTo>
                      <a:pt x="43369" y="1"/>
                    </a:moveTo>
                    <a:cubicBezTo>
                      <a:pt x="43113" y="1"/>
                      <a:pt x="42857" y="119"/>
                      <a:pt x="42706" y="320"/>
                    </a:cubicBezTo>
                    <a:lnTo>
                      <a:pt x="35837" y="7190"/>
                    </a:lnTo>
                    <a:cubicBezTo>
                      <a:pt x="35776" y="7220"/>
                      <a:pt x="35746" y="7281"/>
                      <a:pt x="35685" y="7342"/>
                    </a:cubicBezTo>
                    <a:cubicBezTo>
                      <a:pt x="35654" y="7372"/>
                      <a:pt x="35624" y="7403"/>
                      <a:pt x="35594" y="7433"/>
                    </a:cubicBezTo>
                    <a:lnTo>
                      <a:pt x="0" y="7433"/>
                    </a:lnTo>
                    <a:lnTo>
                      <a:pt x="0" y="8041"/>
                    </a:lnTo>
                    <a:lnTo>
                      <a:pt x="35624" y="8041"/>
                    </a:lnTo>
                    <a:cubicBezTo>
                      <a:pt x="35806" y="8041"/>
                      <a:pt x="35989" y="7919"/>
                      <a:pt x="36141" y="7767"/>
                    </a:cubicBezTo>
                    <a:cubicBezTo>
                      <a:pt x="36171" y="7706"/>
                      <a:pt x="36202" y="7676"/>
                      <a:pt x="36232" y="7646"/>
                    </a:cubicBezTo>
                    <a:lnTo>
                      <a:pt x="43162" y="715"/>
                    </a:lnTo>
                    <a:lnTo>
                      <a:pt x="43193" y="655"/>
                    </a:lnTo>
                    <a:cubicBezTo>
                      <a:pt x="43223" y="594"/>
                      <a:pt x="43253" y="594"/>
                      <a:pt x="43497" y="594"/>
                    </a:cubicBezTo>
                    <a:lnTo>
                      <a:pt x="56050" y="594"/>
                    </a:lnTo>
                    <a:lnTo>
                      <a:pt x="56050" y="16"/>
                    </a:lnTo>
                    <a:lnTo>
                      <a:pt x="43527" y="16"/>
                    </a:lnTo>
                    <a:cubicBezTo>
                      <a:pt x="43475" y="6"/>
                      <a:pt x="43422" y="1"/>
                      <a:pt x="43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5"/>
              <p:cNvSpPr/>
              <p:nvPr/>
            </p:nvSpPr>
            <p:spPr>
              <a:xfrm>
                <a:off x="6826225" y="63217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1" name="Google Shape;941;p35"/>
            <p:cNvSpPr/>
            <p:nvPr/>
          </p:nvSpPr>
          <p:spPr>
            <a:xfrm>
              <a:off x="6775775" y="828443"/>
              <a:ext cx="1708408" cy="26575"/>
            </a:xfrm>
            <a:custGeom>
              <a:avLst/>
              <a:gdLst/>
              <a:ahLst/>
              <a:cxnLst/>
              <a:rect l="l" t="t" r="r" b="b"/>
              <a:pathLst>
                <a:path w="39150" h="609" extrusionOk="0">
                  <a:moveTo>
                    <a:pt x="0" y="0"/>
                  </a:moveTo>
                  <a:lnTo>
                    <a:pt x="0" y="608"/>
                  </a:lnTo>
                  <a:lnTo>
                    <a:pt x="39150" y="608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6673825" y="791573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3" name="Google Shape;943;p35"/>
            <p:cNvGrpSpPr/>
            <p:nvPr/>
          </p:nvGrpSpPr>
          <p:grpSpPr>
            <a:xfrm>
              <a:off x="6673825" y="951277"/>
              <a:ext cx="1810358" cy="117800"/>
              <a:chOff x="6673825" y="951277"/>
              <a:chExt cx="1810358" cy="117800"/>
            </a:xfrm>
          </p:grpSpPr>
          <p:sp>
            <p:nvSpPr>
              <p:cNvPr id="944" name="Google Shape;944;p35"/>
              <p:cNvSpPr/>
              <p:nvPr/>
            </p:nvSpPr>
            <p:spPr>
              <a:xfrm>
                <a:off x="6775775" y="990814"/>
                <a:ext cx="1708408" cy="25222"/>
              </a:xfrm>
              <a:custGeom>
                <a:avLst/>
                <a:gdLst/>
                <a:ahLst/>
                <a:cxnLst/>
                <a:rect l="l" t="t" r="r" b="b"/>
                <a:pathLst>
                  <a:path w="39150" h="578" extrusionOk="0">
                    <a:moveTo>
                      <a:pt x="0" y="0"/>
                    </a:moveTo>
                    <a:lnTo>
                      <a:pt x="0" y="578"/>
                    </a:lnTo>
                    <a:lnTo>
                      <a:pt x="39150" y="578"/>
                    </a:lnTo>
                    <a:lnTo>
                      <a:pt x="391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5"/>
              <p:cNvSpPr/>
              <p:nvPr/>
            </p:nvSpPr>
            <p:spPr>
              <a:xfrm>
                <a:off x="6673825" y="951277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" name="Google Shape;946;p35"/>
            <p:cNvGrpSpPr/>
            <p:nvPr/>
          </p:nvGrpSpPr>
          <p:grpSpPr>
            <a:xfrm>
              <a:off x="6826225" y="1108284"/>
              <a:ext cx="2549185" cy="396427"/>
              <a:chOff x="6826225" y="1090729"/>
              <a:chExt cx="2549185" cy="396427"/>
            </a:xfrm>
          </p:grpSpPr>
          <p:sp>
            <p:nvSpPr>
              <p:cNvPr id="947" name="Google Shape;947;p35"/>
              <p:cNvSpPr/>
              <p:nvPr/>
            </p:nvSpPr>
            <p:spPr>
              <a:xfrm>
                <a:off x="6928175" y="1136704"/>
                <a:ext cx="2447235" cy="350453"/>
              </a:xfrm>
              <a:custGeom>
                <a:avLst/>
                <a:gdLst/>
                <a:ahLst/>
                <a:cxnLst/>
                <a:rect l="l" t="t" r="r" b="b"/>
                <a:pathLst>
                  <a:path w="56081" h="8031" extrusionOk="0">
                    <a:moveTo>
                      <a:pt x="35564" y="1"/>
                    </a:moveTo>
                    <a:cubicBezTo>
                      <a:pt x="35533" y="1"/>
                      <a:pt x="35502" y="3"/>
                      <a:pt x="35472" y="7"/>
                    </a:cubicBezTo>
                    <a:lnTo>
                      <a:pt x="0" y="7"/>
                    </a:lnTo>
                    <a:lnTo>
                      <a:pt x="0" y="584"/>
                    </a:lnTo>
                    <a:lnTo>
                      <a:pt x="35594" y="584"/>
                    </a:lnTo>
                    <a:cubicBezTo>
                      <a:pt x="35624" y="614"/>
                      <a:pt x="35654" y="645"/>
                      <a:pt x="35685" y="675"/>
                    </a:cubicBezTo>
                    <a:cubicBezTo>
                      <a:pt x="35746" y="736"/>
                      <a:pt x="35776" y="797"/>
                      <a:pt x="35837" y="827"/>
                    </a:cubicBezTo>
                    <a:lnTo>
                      <a:pt x="42706" y="7697"/>
                    </a:lnTo>
                    <a:cubicBezTo>
                      <a:pt x="42858" y="7909"/>
                      <a:pt x="43132" y="8031"/>
                      <a:pt x="43375" y="8031"/>
                    </a:cubicBezTo>
                    <a:lnTo>
                      <a:pt x="43527" y="8001"/>
                    </a:lnTo>
                    <a:lnTo>
                      <a:pt x="56080" y="8001"/>
                    </a:lnTo>
                    <a:lnTo>
                      <a:pt x="56080" y="7423"/>
                    </a:lnTo>
                    <a:lnTo>
                      <a:pt x="43497" y="7423"/>
                    </a:lnTo>
                    <a:cubicBezTo>
                      <a:pt x="43284" y="7423"/>
                      <a:pt x="43223" y="7423"/>
                      <a:pt x="43223" y="7362"/>
                    </a:cubicBezTo>
                    <a:lnTo>
                      <a:pt x="36232" y="371"/>
                    </a:lnTo>
                    <a:cubicBezTo>
                      <a:pt x="36202" y="341"/>
                      <a:pt x="36171" y="311"/>
                      <a:pt x="36141" y="280"/>
                    </a:cubicBezTo>
                    <a:cubicBezTo>
                      <a:pt x="36008" y="94"/>
                      <a:pt x="35782" y="1"/>
                      <a:pt x="355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5"/>
              <p:cNvSpPr/>
              <p:nvPr/>
            </p:nvSpPr>
            <p:spPr>
              <a:xfrm>
                <a:off x="6826225" y="1090729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" name="Google Shape;949;p35"/>
            <p:cNvGrpSpPr/>
            <p:nvPr/>
          </p:nvGrpSpPr>
          <p:grpSpPr>
            <a:xfrm>
              <a:off x="6521425" y="1294500"/>
              <a:ext cx="2256028" cy="384277"/>
              <a:chOff x="6521425" y="1294500"/>
              <a:chExt cx="2256028" cy="384277"/>
            </a:xfrm>
          </p:grpSpPr>
          <p:sp>
            <p:nvSpPr>
              <p:cNvPr id="950" name="Google Shape;950;p35"/>
              <p:cNvSpPr/>
              <p:nvPr/>
            </p:nvSpPr>
            <p:spPr>
              <a:xfrm>
                <a:off x="6623375" y="1336528"/>
                <a:ext cx="2154078" cy="342249"/>
              </a:xfrm>
              <a:custGeom>
                <a:avLst/>
                <a:gdLst/>
                <a:ahLst/>
                <a:cxnLst/>
                <a:rect l="l" t="t" r="r" b="b"/>
                <a:pathLst>
                  <a:path w="49363" h="7843" extrusionOk="0">
                    <a:moveTo>
                      <a:pt x="0" y="0"/>
                    </a:moveTo>
                    <a:lnTo>
                      <a:pt x="0" y="578"/>
                    </a:lnTo>
                    <a:lnTo>
                      <a:pt x="34104" y="578"/>
                    </a:lnTo>
                    <a:lnTo>
                      <a:pt x="41095" y="7569"/>
                    </a:lnTo>
                    <a:lnTo>
                      <a:pt x="41369" y="7842"/>
                    </a:lnTo>
                    <a:lnTo>
                      <a:pt x="49363" y="7842"/>
                    </a:lnTo>
                    <a:lnTo>
                      <a:pt x="49363" y="7265"/>
                    </a:lnTo>
                    <a:lnTo>
                      <a:pt x="41642" y="7265"/>
                    </a:lnTo>
                    <a:lnTo>
                      <a:pt x="34408" y="31"/>
                    </a:lnTo>
                    <a:lnTo>
                      <a:pt x="342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5"/>
              <p:cNvSpPr/>
              <p:nvPr/>
            </p:nvSpPr>
            <p:spPr>
              <a:xfrm>
                <a:off x="6521425" y="1294500"/>
                <a:ext cx="118575" cy="11780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2" fill="none" extrusionOk="0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" name="Persegi panjang 16"/>
          <p:cNvSpPr/>
          <p:nvPr/>
        </p:nvSpPr>
        <p:spPr>
          <a:xfrm>
            <a:off x="613063" y="1548737"/>
            <a:ext cx="591991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2600" lvl="0" indent="-342900">
              <a:buClr>
                <a:srgbClr val="EFEFEF"/>
              </a:buClr>
              <a:buSzPts val="1400"/>
              <a:buFont typeface="+mj-lt"/>
              <a:buAutoNum type="arabicPeriod" startAt="2"/>
            </a:pPr>
            <a:r>
              <a:rPr lang="id-ID" sz="1600" b="1" dirty="0" err="1">
                <a:solidFill>
                  <a:srgbClr val="EFEFEF"/>
                </a:solidFill>
                <a:latin typeface="Source Sans Pro"/>
                <a:sym typeface="Source Sans Pro"/>
              </a:rPr>
              <a:t>Relay</a:t>
            </a:r>
            <a:endParaRPr lang="id-ID" sz="1600" b="1" dirty="0">
              <a:solidFill>
                <a:srgbClr val="EFEFEF"/>
              </a:solidFill>
              <a:latin typeface="Source Sans Pro"/>
              <a:sym typeface="Source Sans Pro"/>
            </a:endParaRPr>
          </a:p>
          <a:p>
            <a:pPr marL="139700" lvl="0">
              <a:buClr>
                <a:srgbClr val="EFEFEF"/>
              </a:buClr>
              <a:buSzPts val="1400"/>
            </a:pPr>
            <a:r>
              <a:rPr lang="id-ID" sz="1600" dirty="0">
                <a:solidFill>
                  <a:srgbClr val="EFEFEF"/>
                </a:solidFill>
                <a:latin typeface="Source Sans Pro"/>
                <a:sym typeface="Source Sans Pro"/>
              </a:rPr>
              <a:t>Modul </a:t>
            </a:r>
            <a:r>
              <a:rPr lang="id-ID" sz="1600" dirty="0" err="1">
                <a:solidFill>
                  <a:srgbClr val="EFEFEF"/>
                </a:solidFill>
                <a:latin typeface="Source Sans Pro"/>
                <a:sym typeface="Source Sans Pro"/>
              </a:rPr>
              <a:t>relay</a:t>
            </a:r>
            <a:r>
              <a:rPr lang="id-ID" sz="1600" dirty="0">
                <a:solidFill>
                  <a:srgbClr val="EFEFEF"/>
                </a:solidFill>
                <a:latin typeface="Source Sans Pro"/>
                <a:sym typeface="Source Sans Pro"/>
              </a:rPr>
              <a:t> adalah salah satu </a:t>
            </a:r>
            <a:r>
              <a:rPr lang="id-ID" sz="1600" dirty="0" err="1">
                <a:solidFill>
                  <a:srgbClr val="EFEFEF"/>
                </a:solidFill>
                <a:latin typeface="Source Sans Pro"/>
                <a:sym typeface="Source Sans Pro"/>
              </a:rPr>
              <a:t>piranti</a:t>
            </a:r>
            <a:r>
              <a:rPr lang="id-ID" sz="1600" dirty="0">
                <a:solidFill>
                  <a:srgbClr val="EFEFEF"/>
                </a:solidFill>
                <a:latin typeface="Source Sans Pro"/>
                <a:sym typeface="Source Sans Pro"/>
              </a:rPr>
              <a:t> yang beroperasi berdasarkan prinsip elektromagnetik untuk menggerakkan </a:t>
            </a:r>
            <a:r>
              <a:rPr lang="id-ID" sz="1600" dirty="0" err="1">
                <a:solidFill>
                  <a:srgbClr val="EFEFEF"/>
                </a:solidFill>
                <a:latin typeface="Source Sans Pro"/>
                <a:sym typeface="Source Sans Pro"/>
              </a:rPr>
              <a:t>kontaktor</a:t>
            </a:r>
            <a:r>
              <a:rPr lang="id-ID" sz="1600" dirty="0">
                <a:solidFill>
                  <a:srgbClr val="EFEFEF"/>
                </a:solidFill>
                <a:latin typeface="Source Sans Pro"/>
                <a:sym typeface="Source Sans Pro"/>
              </a:rPr>
              <a:t> guna memindahkan posisi ON ke OFF atau sebaliknya dengan memanfaatkan tenaga listrik.</a:t>
            </a:r>
          </a:p>
          <a:p>
            <a:pPr marL="139700" lvl="0">
              <a:buClr>
                <a:srgbClr val="EFEFEF"/>
              </a:buClr>
              <a:buSzPts val="1400"/>
            </a:pPr>
            <a:endParaRPr lang="id-ID" sz="1600" dirty="0">
              <a:solidFill>
                <a:srgbClr val="EFEFEF"/>
              </a:solidFill>
              <a:latin typeface="Source Sans Pro"/>
              <a:sym typeface="Source Sans Pro"/>
            </a:endParaRPr>
          </a:p>
          <a:p>
            <a:pPr marL="139700" lvl="0">
              <a:buClr>
                <a:srgbClr val="EFEFEF"/>
              </a:buClr>
              <a:buSzPts val="1400"/>
            </a:pPr>
            <a:r>
              <a:rPr lang="id-ID" sz="1600" dirty="0">
                <a:solidFill>
                  <a:srgbClr val="EFEFEF"/>
                </a:solidFill>
                <a:latin typeface="Source Sans Pro"/>
                <a:sym typeface="Source Sans Pro"/>
              </a:rPr>
              <a:t>Peristiwa tertutup dan terbukanya </a:t>
            </a:r>
            <a:r>
              <a:rPr lang="id-ID" sz="1600" dirty="0" err="1">
                <a:solidFill>
                  <a:srgbClr val="EFEFEF"/>
                </a:solidFill>
                <a:latin typeface="Source Sans Pro"/>
                <a:sym typeface="Source Sans Pro"/>
              </a:rPr>
              <a:t>kontaktor</a:t>
            </a:r>
            <a:r>
              <a:rPr lang="id-ID" sz="1600" dirty="0">
                <a:solidFill>
                  <a:srgbClr val="EFEFEF"/>
                </a:solidFill>
                <a:latin typeface="Source Sans Pro"/>
                <a:sym typeface="Source Sans Pro"/>
              </a:rPr>
              <a:t> ini terjadi akibat adanya efek induksi magnet yang timbul dari kumparan induksi listrik.</a:t>
            </a:r>
          </a:p>
        </p:txBody>
      </p:sp>
      <p:sp>
        <p:nvSpPr>
          <p:cNvPr id="18" name="Persegi panjang 17"/>
          <p:cNvSpPr/>
          <p:nvPr/>
        </p:nvSpPr>
        <p:spPr>
          <a:xfrm>
            <a:off x="926123" y="521433"/>
            <a:ext cx="405591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700" b="1" dirty="0" err="1">
                <a:solidFill>
                  <a:srgbClr val="FFFFFF"/>
                </a:solidFill>
                <a:latin typeface="Montserrat"/>
                <a:sym typeface="Montserrat"/>
              </a:rPr>
              <a:t>Penjelasan</a:t>
            </a:r>
            <a:r>
              <a:rPr lang="en-US" sz="2700" b="1" dirty="0">
                <a:solidFill>
                  <a:srgbClr val="FFFFFF"/>
                </a:solidFill>
                <a:latin typeface="Montserrat"/>
                <a:sym typeface="Montserrat"/>
              </a:rPr>
              <a:t> Hardware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94470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title"/>
          </p:nvPr>
        </p:nvSpPr>
        <p:spPr>
          <a:xfrm>
            <a:off x="974734" y="539700"/>
            <a:ext cx="7704000" cy="477900"/>
          </a:xfrm>
        </p:spPr>
        <p:txBody>
          <a:bodyPr/>
          <a:lstStyle/>
          <a:p>
            <a:r>
              <a:rPr lang="en-US" dirty="0" err="1"/>
              <a:t>Penjelasan</a:t>
            </a:r>
            <a:r>
              <a:rPr lang="en-US" dirty="0"/>
              <a:t> Hardware</a:t>
            </a:r>
            <a:endParaRPr lang="id-ID" dirty="0"/>
          </a:p>
        </p:txBody>
      </p:sp>
      <p:sp>
        <p:nvSpPr>
          <p:cNvPr id="3" name="Tampungan Teks 2"/>
          <p:cNvSpPr>
            <a:spLocks noGrp="1"/>
          </p:cNvSpPr>
          <p:nvPr>
            <p:ph type="body" idx="1"/>
          </p:nvPr>
        </p:nvSpPr>
        <p:spPr>
          <a:xfrm>
            <a:off x="495714" y="1017600"/>
            <a:ext cx="7684384" cy="3404918"/>
          </a:xfrm>
        </p:spPr>
        <p:txBody>
          <a:bodyPr/>
          <a:lstStyle/>
          <a:p>
            <a:pPr marL="482600" indent="-342900">
              <a:buClr>
                <a:srgbClr val="EFEFEF"/>
              </a:buClr>
              <a:buFont typeface="+mj-lt"/>
              <a:buAutoNum type="arabicPeriod" startAt="3"/>
            </a:pPr>
            <a:r>
              <a:rPr lang="id-ID" sz="1600" b="1" dirty="0"/>
              <a:t>P</a:t>
            </a:r>
            <a:r>
              <a:rPr lang="id-ID" sz="1600" b="1" dirty="0" smtClean="0"/>
              <a:t>ower </a:t>
            </a:r>
            <a:r>
              <a:rPr lang="id-ID" sz="1600" b="1" dirty="0" err="1" smtClean="0"/>
              <a:t>Supply</a:t>
            </a:r>
            <a:r>
              <a:rPr lang="id-ID" sz="1600" b="1" dirty="0" smtClean="0"/>
              <a:t> MB - 102</a:t>
            </a:r>
          </a:p>
          <a:p>
            <a:pPr marL="139700" indent="0">
              <a:buClr>
                <a:srgbClr val="EFEFEF"/>
              </a:buClr>
              <a:buNone/>
            </a:pPr>
            <a:r>
              <a:rPr lang="id-ID" sz="1600" dirty="0" smtClean="0"/>
              <a:t>Modul </a:t>
            </a:r>
            <a:r>
              <a:rPr lang="id-ID" sz="1600" dirty="0"/>
              <a:t>ini merupakan modul </a:t>
            </a:r>
            <a:r>
              <a:rPr lang="id-ID" sz="1600" dirty="0" err="1"/>
              <a:t>power</a:t>
            </a:r>
            <a:r>
              <a:rPr lang="id-ID" sz="1600" dirty="0"/>
              <a:t> </a:t>
            </a:r>
            <a:r>
              <a:rPr lang="id-ID" sz="1600" dirty="0" err="1"/>
              <a:t>supply</a:t>
            </a:r>
            <a:r>
              <a:rPr lang="id-ID" sz="1600" dirty="0"/>
              <a:t> step </a:t>
            </a:r>
            <a:r>
              <a:rPr lang="id-ID" sz="1600" dirty="0" err="1"/>
              <a:t>down</a:t>
            </a:r>
            <a:r>
              <a:rPr lang="id-ID" sz="1600" dirty="0"/>
              <a:t> (7-12 </a:t>
            </a:r>
            <a:r>
              <a:rPr lang="id-ID" sz="1600" dirty="0" err="1"/>
              <a:t>to</a:t>
            </a:r>
            <a:r>
              <a:rPr lang="id-ID" sz="1600" dirty="0"/>
              <a:t> 3.3V/5V) yang dapat dipasang langsung pada </a:t>
            </a:r>
            <a:r>
              <a:rPr lang="id-ID" sz="1600" dirty="0" err="1"/>
              <a:t>pin-hole</a:t>
            </a:r>
            <a:r>
              <a:rPr lang="id-ID" sz="1600" dirty="0"/>
              <a:t> </a:t>
            </a:r>
            <a:r>
              <a:rPr lang="id-ID" sz="1600" dirty="0" err="1"/>
              <a:t>line</a:t>
            </a:r>
            <a:r>
              <a:rPr lang="id-ID" sz="1600" dirty="0"/>
              <a:t> VCC/GND </a:t>
            </a:r>
            <a:r>
              <a:rPr lang="id-ID" sz="1600" dirty="0" err="1"/>
              <a:t>breadboard</a:t>
            </a:r>
            <a:r>
              <a:rPr lang="id-ID" sz="1600" dirty="0"/>
              <a:t> MB102. Dengan modul ini, anda dapat </a:t>
            </a:r>
            <a:r>
              <a:rPr lang="id-ID" sz="1600" dirty="0" err="1"/>
              <a:t>men-supply</a:t>
            </a:r>
            <a:r>
              <a:rPr lang="id-ID" sz="1600" dirty="0"/>
              <a:t> tegangan DC (3.3V/5V) pada </a:t>
            </a:r>
            <a:r>
              <a:rPr lang="id-ID" sz="1600" dirty="0" err="1"/>
              <a:t>line</a:t>
            </a:r>
            <a:r>
              <a:rPr lang="id-ID" sz="1600" dirty="0"/>
              <a:t> VCC/GND </a:t>
            </a:r>
            <a:r>
              <a:rPr lang="id-ID" sz="1600" dirty="0" err="1" smtClean="0"/>
              <a:t>breadboard</a:t>
            </a:r>
            <a:r>
              <a:rPr lang="id-ID" sz="1600" dirty="0" smtClean="0"/>
              <a:t>, </a:t>
            </a:r>
            <a:r>
              <a:rPr lang="id-ID" sz="1600" dirty="0"/>
              <a:t>tanpa perlu lagi </a:t>
            </a:r>
            <a:r>
              <a:rPr lang="id-ID" sz="1600" dirty="0" err="1"/>
              <a:t>men-jumper</a:t>
            </a:r>
            <a:r>
              <a:rPr lang="id-ID" sz="1600" dirty="0"/>
              <a:t> dari eksternal </a:t>
            </a:r>
            <a:r>
              <a:rPr lang="id-ID" sz="1600" dirty="0" err="1"/>
              <a:t>power</a:t>
            </a:r>
            <a:r>
              <a:rPr lang="id-ID" sz="1600" dirty="0"/>
              <a:t> </a:t>
            </a:r>
            <a:r>
              <a:rPr lang="id-ID" sz="1600" dirty="0" err="1"/>
              <a:t>supply</a:t>
            </a:r>
            <a:r>
              <a:rPr lang="id-ID" sz="1600" dirty="0"/>
              <a:t>. Untuk dapat bekerja, modul ini memerlukan catu daya DC 7-12V yang bisa anda dapatkan dari Adaptor DC atau </a:t>
            </a:r>
            <a:r>
              <a:rPr lang="id-ID" sz="1600" dirty="0" err="1"/>
              <a:t>power</a:t>
            </a:r>
            <a:r>
              <a:rPr lang="id-ID" sz="1600" dirty="0"/>
              <a:t> </a:t>
            </a:r>
            <a:r>
              <a:rPr lang="id-ID" sz="1600" dirty="0" err="1"/>
              <a:t>supply</a:t>
            </a:r>
            <a:r>
              <a:rPr lang="id-ID" sz="1600" dirty="0"/>
              <a:t> </a:t>
            </a:r>
            <a:r>
              <a:rPr lang="id-ID" sz="1600" dirty="0" err="1" smtClean="0"/>
              <a:t>switching</a:t>
            </a:r>
            <a:r>
              <a:rPr lang="id-ID" sz="1600" dirty="0" smtClean="0"/>
              <a:t>.</a:t>
            </a:r>
            <a:endParaRPr lang="id-ID" sz="1600" dirty="0">
              <a:solidFill>
                <a:srgbClr val="EFEFEF"/>
              </a:solidFill>
            </a:endParaRPr>
          </a:p>
        </p:txBody>
      </p:sp>
      <p:sp>
        <p:nvSpPr>
          <p:cNvPr id="4" name="Tampungan Nomor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99060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/>
          <p:cNvSpPr txBox="1">
            <a:spLocks noGrp="1"/>
          </p:cNvSpPr>
          <p:nvPr>
            <p:ph type="title"/>
          </p:nvPr>
        </p:nvSpPr>
        <p:spPr>
          <a:xfrm>
            <a:off x="1653087" y="-15354"/>
            <a:ext cx="6953532" cy="8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400" dirty="0"/>
              <a:t>Wiring Diagram / </a:t>
            </a:r>
            <a:r>
              <a:rPr lang="en-US" sz="2400" dirty="0" err="1"/>
              <a:t>Instalasi</a:t>
            </a:r>
            <a:r>
              <a:rPr lang="en-US" sz="2400" dirty="0"/>
              <a:t> Material</a:t>
            </a:r>
            <a:endParaRPr sz="2400" dirty="0"/>
          </a:p>
        </p:txBody>
      </p:sp>
      <p:sp>
        <p:nvSpPr>
          <p:cNvPr id="1040" name="Google Shape;1040;p39"/>
          <p:cNvSpPr txBox="1">
            <a:spLocks noGrp="1"/>
          </p:cNvSpPr>
          <p:nvPr>
            <p:ph type="body" idx="1"/>
          </p:nvPr>
        </p:nvSpPr>
        <p:spPr>
          <a:xfrm>
            <a:off x="4534316" y="1216866"/>
            <a:ext cx="4556963" cy="29172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d-ID" dirty="0" err="1" smtClean="0"/>
              <a:t>Arduino</a:t>
            </a:r>
            <a:r>
              <a:rPr lang="id-ID" dirty="0" smtClean="0"/>
              <a:t/>
            </a:r>
            <a:br>
              <a:rPr lang="id-ID" dirty="0" smtClean="0"/>
            </a:br>
            <a:r>
              <a:rPr lang="id-ID" dirty="0" smtClean="0"/>
              <a:t>- Pin 8 ditancapkan dengan IN </a:t>
            </a:r>
            <a:r>
              <a:rPr lang="id-ID" dirty="0" err="1" smtClean="0"/>
              <a:t>Relay</a:t>
            </a:r>
            <a:r>
              <a:rPr lang="id-ID" dirty="0" smtClean="0"/>
              <a:t/>
            </a:r>
            <a:br>
              <a:rPr lang="id-ID" dirty="0" smtClean="0"/>
            </a:br>
            <a:r>
              <a:rPr lang="id-ID" dirty="0" smtClean="0"/>
              <a:t>- </a:t>
            </a:r>
            <a:r>
              <a:rPr lang="id-ID" dirty="0" err="1" smtClean="0"/>
              <a:t>Vcc</a:t>
            </a:r>
            <a:r>
              <a:rPr lang="id-ID" dirty="0" smtClean="0"/>
              <a:t>/ + ditancapkan dengan 5v </a:t>
            </a:r>
            <a:br>
              <a:rPr lang="id-ID" dirty="0" smtClean="0"/>
            </a:br>
            <a:r>
              <a:rPr lang="id-ID" dirty="0" smtClean="0"/>
              <a:t>- GND/- ditancapkan dengan GND</a:t>
            </a:r>
            <a:br>
              <a:rPr lang="id-ID" dirty="0" smtClean="0"/>
            </a:br>
            <a:endParaRPr lang="id-ID" dirty="0" smtClean="0"/>
          </a:p>
          <a:p>
            <a:r>
              <a:rPr lang="id-ID" dirty="0" smtClean="0"/>
              <a:t>MB102</a:t>
            </a:r>
            <a:br>
              <a:rPr lang="id-ID" dirty="0" smtClean="0"/>
            </a:br>
            <a:r>
              <a:rPr lang="id-ID" dirty="0" smtClean="0"/>
              <a:t>- GND </a:t>
            </a:r>
            <a:r>
              <a:rPr lang="id-ID" dirty="0"/>
              <a:t>ditancapkan dengan </a:t>
            </a:r>
            <a:r>
              <a:rPr lang="id-ID" dirty="0" smtClean="0"/>
              <a:t>GND</a:t>
            </a:r>
            <a:br>
              <a:rPr lang="id-ID" dirty="0" smtClean="0"/>
            </a:br>
            <a:r>
              <a:rPr lang="id-ID" dirty="0" smtClean="0"/>
              <a:t>- VCC </a:t>
            </a:r>
            <a:r>
              <a:rPr lang="id-ID" dirty="0"/>
              <a:t>ditancapkan dengan 5V </a:t>
            </a:r>
            <a:endParaRPr dirty="0"/>
          </a:p>
        </p:txBody>
      </p:sp>
      <p:grpSp>
        <p:nvGrpSpPr>
          <p:cNvPr id="1041" name="Google Shape;1041;p39"/>
          <p:cNvGrpSpPr/>
          <p:nvPr/>
        </p:nvGrpSpPr>
        <p:grpSpPr>
          <a:xfrm rot="-2700000">
            <a:off x="4181776" y="3162496"/>
            <a:ext cx="1851812" cy="4777164"/>
            <a:chOff x="7613132" y="1646510"/>
            <a:chExt cx="1402258" cy="3617440"/>
          </a:xfrm>
        </p:grpSpPr>
        <p:grpSp>
          <p:nvGrpSpPr>
            <p:cNvPr id="1042" name="Google Shape;1042;p39"/>
            <p:cNvGrpSpPr/>
            <p:nvPr/>
          </p:nvGrpSpPr>
          <p:grpSpPr>
            <a:xfrm rot="5400000">
              <a:off x="6742621" y="2517021"/>
              <a:ext cx="3143280" cy="1402258"/>
              <a:chOff x="5761175" y="3597075"/>
              <a:chExt cx="2824913" cy="1260230"/>
            </a:xfrm>
          </p:grpSpPr>
          <p:sp>
            <p:nvSpPr>
              <p:cNvPr id="1043" name="Google Shape;1043;p39"/>
              <p:cNvSpPr/>
              <p:nvPr/>
            </p:nvSpPr>
            <p:spPr>
              <a:xfrm flipH="1">
                <a:off x="6100216" y="4192618"/>
                <a:ext cx="328989" cy="329022"/>
              </a:xfrm>
              <a:custGeom>
                <a:avLst/>
                <a:gdLst/>
                <a:ahLst/>
                <a:cxnLst/>
                <a:rect l="l" t="t" r="r" b="b"/>
                <a:pathLst>
                  <a:path w="9940" h="9941" fill="none" extrusionOk="0">
                    <a:moveTo>
                      <a:pt x="9940" y="4986"/>
                    </a:moveTo>
                    <a:cubicBezTo>
                      <a:pt x="9940" y="7721"/>
                      <a:pt x="7721" y="9940"/>
                      <a:pt x="4985" y="9940"/>
                    </a:cubicBezTo>
                    <a:cubicBezTo>
                      <a:pt x="2219" y="9940"/>
                      <a:pt x="0" y="7721"/>
                      <a:pt x="0" y="4986"/>
                    </a:cubicBezTo>
                    <a:cubicBezTo>
                      <a:pt x="0" y="2220"/>
                      <a:pt x="2219" y="1"/>
                      <a:pt x="4985" y="1"/>
                    </a:cubicBezTo>
                    <a:cubicBezTo>
                      <a:pt x="7721" y="1"/>
                      <a:pt x="9940" y="2220"/>
                      <a:pt x="9940" y="498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9"/>
              <p:cNvSpPr/>
              <p:nvPr/>
            </p:nvSpPr>
            <p:spPr>
              <a:xfrm flipH="1">
                <a:off x="6163600" y="4257024"/>
                <a:ext cx="201233" cy="201233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6080" fill="none" extrusionOk="0">
                    <a:moveTo>
                      <a:pt x="1" y="0"/>
                    </a:moveTo>
                    <a:lnTo>
                      <a:pt x="6080" y="0"/>
                    </a:lnTo>
                    <a:lnTo>
                      <a:pt x="6080" y="6079"/>
                    </a:lnTo>
                    <a:lnTo>
                      <a:pt x="1" y="6079"/>
                    </a:ln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9"/>
              <p:cNvSpPr/>
              <p:nvPr/>
            </p:nvSpPr>
            <p:spPr>
              <a:xfrm flipH="1">
                <a:off x="5886887" y="4117190"/>
                <a:ext cx="2699200" cy="621737"/>
              </a:xfrm>
              <a:custGeom>
                <a:avLst/>
                <a:gdLst/>
                <a:ahLst/>
                <a:cxnLst/>
                <a:rect l="l" t="t" r="r" b="b"/>
                <a:pathLst>
                  <a:path w="81553" h="18785" fill="none" extrusionOk="0">
                    <a:moveTo>
                      <a:pt x="81553" y="18785"/>
                    </a:moveTo>
                    <a:lnTo>
                      <a:pt x="62768" y="0"/>
                    </a:lnTo>
                    <a:lnTo>
                      <a:pt x="47084" y="0"/>
                    </a:lnTo>
                    <a:lnTo>
                      <a:pt x="47084" y="10791"/>
                    </a:lnTo>
                    <a:lnTo>
                      <a:pt x="1" y="10791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9"/>
              <p:cNvSpPr/>
              <p:nvPr/>
            </p:nvSpPr>
            <p:spPr>
              <a:xfrm flipH="1">
                <a:off x="6489540" y="4099087"/>
                <a:ext cx="40280" cy="4028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7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42"/>
                      <a:pt x="274" y="1216"/>
                      <a:pt x="609" y="1216"/>
                    </a:cubicBezTo>
                    <a:cubicBezTo>
                      <a:pt x="943" y="1216"/>
                      <a:pt x="1217" y="942"/>
                      <a:pt x="1217" y="608"/>
                    </a:cubicBezTo>
                    <a:cubicBezTo>
                      <a:pt x="1217" y="274"/>
                      <a:pt x="943" y="0"/>
                      <a:pt x="6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9"/>
              <p:cNvSpPr/>
              <p:nvPr/>
            </p:nvSpPr>
            <p:spPr>
              <a:xfrm flipH="1">
                <a:off x="7010648" y="4454182"/>
                <a:ext cx="40280" cy="4028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7" extrusionOk="0">
                    <a:moveTo>
                      <a:pt x="609" y="1"/>
                    </a:moveTo>
                    <a:cubicBezTo>
                      <a:pt x="274" y="1"/>
                      <a:pt x="1" y="274"/>
                      <a:pt x="1" y="609"/>
                    </a:cubicBezTo>
                    <a:cubicBezTo>
                      <a:pt x="1" y="943"/>
                      <a:pt x="274" y="1217"/>
                      <a:pt x="609" y="1217"/>
                    </a:cubicBezTo>
                    <a:cubicBezTo>
                      <a:pt x="943" y="1217"/>
                      <a:pt x="1217" y="943"/>
                      <a:pt x="1217" y="609"/>
                    </a:cubicBezTo>
                    <a:cubicBezTo>
                      <a:pt x="1217" y="274"/>
                      <a:pt x="943" y="1"/>
                      <a:pt x="6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9"/>
              <p:cNvSpPr/>
              <p:nvPr/>
            </p:nvSpPr>
            <p:spPr>
              <a:xfrm flipH="1">
                <a:off x="5761175" y="4621750"/>
                <a:ext cx="253560" cy="235555"/>
              </a:xfrm>
              <a:custGeom>
                <a:avLst/>
                <a:gdLst/>
                <a:ahLst/>
                <a:cxnLst/>
                <a:rect l="l" t="t" r="r" b="b"/>
                <a:pathLst>
                  <a:path w="7661" h="7117" extrusionOk="0">
                    <a:moveTo>
                      <a:pt x="3815" y="0"/>
                    </a:moveTo>
                    <a:cubicBezTo>
                      <a:pt x="3630" y="0"/>
                      <a:pt x="3442" y="15"/>
                      <a:pt x="3253" y="44"/>
                    </a:cubicBezTo>
                    <a:cubicBezTo>
                      <a:pt x="1307" y="379"/>
                      <a:pt x="0" y="2202"/>
                      <a:pt x="304" y="4148"/>
                    </a:cubicBezTo>
                    <a:cubicBezTo>
                      <a:pt x="604" y="5864"/>
                      <a:pt x="2101" y="7117"/>
                      <a:pt x="3787" y="7117"/>
                    </a:cubicBezTo>
                    <a:cubicBezTo>
                      <a:pt x="3982" y="7117"/>
                      <a:pt x="4179" y="7100"/>
                      <a:pt x="4377" y="7066"/>
                    </a:cubicBezTo>
                    <a:cubicBezTo>
                      <a:pt x="6323" y="6762"/>
                      <a:pt x="7660" y="4938"/>
                      <a:pt x="7326" y="2993"/>
                    </a:cubicBezTo>
                    <a:cubicBezTo>
                      <a:pt x="7051" y="1236"/>
                      <a:pt x="5538" y="0"/>
                      <a:pt x="3815" y="0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9"/>
              <p:cNvSpPr/>
              <p:nvPr/>
            </p:nvSpPr>
            <p:spPr>
              <a:xfrm flipH="1">
                <a:off x="5841670" y="4693107"/>
                <a:ext cx="106673" cy="91084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2752" extrusionOk="0">
                    <a:moveTo>
                      <a:pt x="1832" y="1"/>
                    </a:moveTo>
                    <a:cubicBezTo>
                      <a:pt x="1497" y="1"/>
                      <a:pt x="1156" y="127"/>
                      <a:pt x="882" y="411"/>
                    </a:cubicBezTo>
                    <a:cubicBezTo>
                      <a:pt x="0" y="1262"/>
                      <a:pt x="608" y="2752"/>
                      <a:pt x="1855" y="2752"/>
                    </a:cubicBezTo>
                    <a:cubicBezTo>
                      <a:pt x="2614" y="2752"/>
                      <a:pt x="3222" y="2144"/>
                      <a:pt x="3222" y="1384"/>
                    </a:cubicBezTo>
                    <a:cubicBezTo>
                      <a:pt x="3222" y="560"/>
                      <a:pt x="2538" y="1"/>
                      <a:pt x="18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9"/>
              <p:cNvSpPr/>
              <p:nvPr/>
            </p:nvSpPr>
            <p:spPr>
              <a:xfrm flipH="1">
                <a:off x="6807425" y="3896865"/>
                <a:ext cx="441686" cy="441686"/>
              </a:xfrm>
              <a:custGeom>
                <a:avLst/>
                <a:gdLst/>
                <a:ahLst/>
                <a:cxnLst/>
                <a:rect l="l" t="t" r="r" b="b"/>
                <a:pathLst>
                  <a:path w="13345" h="13345" extrusionOk="0">
                    <a:moveTo>
                      <a:pt x="6688" y="1"/>
                    </a:moveTo>
                    <a:cubicBezTo>
                      <a:pt x="2980" y="1"/>
                      <a:pt x="1" y="2979"/>
                      <a:pt x="1" y="6657"/>
                    </a:cubicBezTo>
                    <a:cubicBezTo>
                      <a:pt x="1" y="10366"/>
                      <a:pt x="2980" y="13344"/>
                      <a:pt x="6688" y="13344"/>
                    </a:cubicBezTo>
                    <a:cubicBezTo>
                      <a:pt x="10366" y="13344"/>
                      <a:pt x="13345" y="10366"/>
                      <a:pt x="13345" y="6657"/>
                    </a:cubicBezTo>
                    <a:cubicBezTo>
                      <a:pt x="13345" y="2979"/>
                      <a:pt x="10366" y="1"/>
                      <a:pt x="66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9"/>
              <p:cNvSpPr/>
              <p:nvPr/>
            </p:nvSpPr>
            <p:spPr>
              <a:xfrm flipH="1">
                <a:off x="6508614" y="3597075"/>
                <a:ext cx="1040288" cy="1040254"/>
              </a:xfrm>
              <a:custGeom>
                <a:avLst/>
                <a:gdLst/>
                <a:ahLst/>
                <a:cxnLst/>
                <a:rect l="l" t="t" r="r" b="b"/>
                <a:pathLst>
                  <a:path w="31431" h="31430" fill="none" extrusionOk="0">
                    <a:moveTo>
                      <a:pt x="21035" y="2949"/>
                    </a:moveTo>
                    <a:cubicBezTo>
                      <a:pt x="28087" y="5867"/>
                      <a:pt x="31430" y="13952"/>
                      <a:pt x="28512" y="21035"/>
                    </a:cubicBezTo>
                    <a:cubicBezTo>
                      <a:pt x="25594" y="28086"/>
                      <a:pt x="17509" y="31430"/>
                      <a:pt x="10427" y="28512"/>
                    </a:cubicBezTo>
                    <a:cubicBezTo>
                      <a:pt x="3375" y="25594"/>
                      <a:pt x="1" y="17478"/>
                      <a:pt x="2949" y="10426"/>
                    </a:cubicBezTo>
                    <a:cubicBezTo>
                      <a:pt x="5867" y="3375"/>
                      <a:pt x="13953" y="1"/>
                      <a:pt x="21035" y="2949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9"/>
              <p:cNvSpPr/>
              <p:nvPr/>
            </p:nvSpPr>
            <p:spPr>
              <a:xfrm flipH="1">
                <a:off x="6876831" y="3915995"/>
                <a:ext cx="353150" cy="353150"/>
              </a:xfrm>
              <a:custGeom>
                <a:avLst/>
                <a:gdLst/>
                <a:ahLst/>
                <a:cxnLst/>
                <a:rect l="l" t="t" r="r" b="b"/>
                <a:pathLst>
                  <a:path w="10670" h="10670" fill="none" extrusionOk="0">
                    <a:moveTo>
                      <a:pt x="6110" y="10669"/>
                    </a:moveTo>
                    <a:cubicBezTo>
                      <a:pt x="2037" y="10669"/>
                      <a:pt x="0" y="5745"/>
                      <a:pt x="2858" y="2888"/>
                    </a:cubicBezTo>
                    <a:cubicBezTo>
                      <a:pt x="5745" y="0"/>
                      <a:pt x="10669" y="2037"/>
                      <a:pt x="10669" y="6110"/>
                    </a:cubicBezTo>
                    <a:cubicBezTo>
                      <a:pt x="10669" y="8633"/>
                      <a:pt x="8602" y="10669"/>
                      <a:pt x="6110" y="10669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9"/>
              <p:cNvSpPr/>
              <p:nvPr/>
            </p:nvSpPr>
            <p:spPr>
              <a:xfrm flipH="1">
                <a:off x="7463333" y="4427042"/>
                <a:ext cx="592578" cy="92574"/>
              </a:xfrm>
              <a:custGeom>
                <a:avLst/>
                <a:gdLst/>
                <a:ahLst/>
                <a:cxnLst/>
                <a:rect l="l" t="t" r="r" b="b"/>
                <a:pathLst>
                  <a:path w="17904" h="2797" extrusionOk="0">
                    <a:moveTo>
                      <a:pt x="0" y="0"/>
                    </a:moveTo>
                    <a:lnTo>
                      <a:pt x="0" y="2797"/>
                    </a:lnTo>
                    <a:lnTo>
                      <a:pt x="2827" y="2797"/>
                    </a:lnTo>
                    <a:lnTo>
                      <a:pt x="2827" y="0"/>
                    </a:lnTo>
                    <a:close/>
                    <a:moveTo>
                      <a:pt x="3770" y="0"/>
                    </a:moveTo>
                    <a:lnTo>
                      <a:pt x="3770" y="2797"/>
                    </a:lnTo>
                    <a:lnTo>
                      <a:pt x="6596" y="2797"/>
                    </a:lnTo>
                    <a:lnTo>
                      <a:pt x="6596" y="0"/>
                    </a:lnTo>
                    <a:close/>
                    <a:moveTo>
                      <a:pt x="7539" y="0"/>
                    </a:moveTo>
                    <a:lnTo>
                      <a:pt x="7539" y="2797"/>
                    </a:lnTo>
                    <a:lnTo>
                      <a:pt x="10365" y="2797"/>
                    </a:lnTo>
                    <a:lnTo>
                      <a:pt x="10365" y="0"/>
                    </a:lnTo>
                    <a:close/>
                    <a:moveTo>
                      <a:pt x="11308" y="0"/>
                    </a:moveTo>
                    <a:lnTo>
                      <a:pt x="11308" y="2797"/>
                    </a:lnTo>
                    <a:lnTo>
                      <a:pt x="14134" y="2797"/>
                    </a:lnTo>
                    <a:lnTo>
                      <a:pt x="14134" y="0"/>
                    </a:lnTo>
                    <a:close/>
                    <a:moveTo>
                      <a:pt x="15077" y="0"/>
                    </a:moveTo>
                    <a:lnTo>
                      <a:pt x="15077" y="2797"/>
                    </a:lnTo>
                    <a:lnTo>
                      <a:pt x="17904" y="2797"/>
                    </a:lnTo>
                    <a:lnTo>
                      <a:pt x="17904" y="0"/>
                    </a:lnTo>
                    <a:close/>
                  </a:path>
                </a:pathLst>
              </a:custGeom>
              <a:solidFill>
                <a:schemeClr val="dk1"/>
              </a:solidFill>
              <a:ln w="83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54" name="Google Shape;1054;p39"/>
            <p:cNvCxnSpPr/>
            <p:nvPr/>
          </p:nvCxnSpPr>
          <p:spPr>
            <a:xfrm>
              <a:off x="8038592" y="4511850"/>
              <a:ext cx="0" cy="752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Gambar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35" y="1086060"/>
            <a:ext cx="3126903" cy="3092390"/>
          </a:xfrm>
          <a:prstGeom prst="rect">
            <a:avLst/>
          </a:prstGeom>
        </p:spPr>
      </p:pic>
      <p:pic>
        <p:nvPicPr>
          <p:cNvPr id="3" name="Gambar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94" t="25556" r="28095" b="18279"/>
          <a:stretch/>
        </p:blipFill>
        <p:spPr>
          <a:xfrm rot="10800000">
            <a:off x="1529749" y="745044"/>
            <a:ext cx="246674" cy="341016"/>
          </a:xfrm>
          <a:prstGeom prst="rect">
            <a:avLst/>
          </a:prstGeom>
        </p:spPr>
      </p:pic>
      <p:pic>
        <p:nvPicPr>
          <p:cNvPr id="4" name="Gamba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1800"/>
          <a:stretch/>
        </p:blipFill>
        <p:spPr>
          <a:xfrm rot="5400000">
            <a:off x="2075767" y="1221359"/>
            <a:ext cx="499580" cy="4905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7" name="Google Shape;1187;p44"/>
          <p:cNvGrpSpPr/>
          <p:nvPr/>
        </p:nvGrpSpPr>
        <p:grpSpPr>
          <a:xfrm>
            <a:off x="-2314831" y="452031"/>
            <a:ext cx="6106589" cy="3969629"/>
            <a:chOff x="-1760804" y="992727"/>
            <a:chExt cx="6106589" cy="3969629"/>
          </a:xfrm>
        </p:grpSpPr>
        <p:grpSp>
          <p:nvGrpSpPr>
            <p:cNvPr id="1188" name="Google Shape;1188;p44"/>
            <p:cNvGrpSpPr/>
            <p:nvPr/>
          </p:nvGrpSpPr>
          <p:grpSpPr>
            <a:xfrm rot="10800000">
              <a:off x="-1760804" y="4343397"/>
              <a:ext cx="2654142" cy="611358"/>
              <a:chOff x="6615621" y="2219307"/>
              <a:chExt cx="2654142" cy="611358"/>
            </a:xfrm>
          </p:grpSpPr>
          <p:sp>
            <p:nvSpPr>
              <p:cNvPr id="1189" name="Google Shape;1189;p44"/>
              <p:cNvSpPr/>
              <p:nvPr/>
            </p:nvSpPr>
            <p:spPr>
              <a:xfrm>
                <a:off x="6615621" y="2219307"/>
                <a:ext cx="2654142" cy="611358"/>
              </a:xfrm>
              <a:custGeom>
                <a:avLst/>
                <a:gdLst/>
                <a:ahLst/>
                <a:cxnLst/>
                <a:rect l="l" t="t" r="r" b="b"/>
                <a:pathLst>
                  <a:path w="81553" h="18785" fill="none" extrusionOk="0">
                    <a:moveTo>
                      <a:pt x="81553" y="18785"/>
                    </a:moveTo>
                    <a:lnTo>
                      <a:pt x="62768" y="0"/>
                    </a:lnTo>
                    <a:lnTo>
                      <a:pt x="47084" y="0"/>
                    </a:lnTo>
                    <a:lnTo>
                      <a:pt x="47084" y="10791"/>
                    </a:lnTo>
                    <a:lnTo>
                      <a:pt x="1" y="10791"/>
                    </a:lnTo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44"/>
              <p:cNvSpPr/>
              <p:nvPr/>
            </p:nvSpPr>
            <p:spPr>
              <a:xfrm>
                <a:off x="7136942" y="2523986"/>
                <a:ext cx="582686" cy="91028"/>
              </a:xfrm>
              <a:custGeom>
                <a:avLst/>
                <a:gdLst/>
                <a:ahLst/>
                <a:cxnLst/>
                <a:rect l="l" t="t" r="r" b="b"/>
                <a:pathLst>
                  <a:path w="17904" h="2797" extrusionOk="0">
                    <a:moveTo>
                      <a:pt x="0" y="0"/>
                    </a:moveTo>
                    <a:lnTo>
                      <a:pt x="0" y="2797"/>
                    </a:lnTo>
                    <a:lnTo>
                      <a:pt x="2827" y="2797"/>
                    </a:lnTo>
                    <a:lnTo>
                      <a:pt x="2827" y="0"/>
                    </a:lnTo>
                    <a:close/>
                    <a:moveTo>
                      <a:pt x="3770" y="0"/>
                    </a:moveTo>
                    <a:lnTo>
                      <a:pt x="3770" y="2797"/>
                    </a:lnTo>
                    <a:lnTo>
                      <a:pt x="6596" y="2797"/>
                    </a:lnTo>
                    <a:lnTo>
                      <a:pt x="6596" y="0"/>
                    </a:lnTo>
                    <a:close/>
                    <a:moveTo>
                      <a:pt x="7539" y="0"/>
                    </a:moveTo>
                    <a:lnTo>
                      <a:pt x="7539" y="2797"/>
                    </a:lnTo>
                    <a:lnTo>
                      <a:pt x="10365" y="2797"/>
                    </a:lnTo>
                    <a:lnTo>
                      <a:pt x="10365" y="0"/>
                    </a:lnTo>
                    <a:close/>
                    <a:moveTo>
                      <a:pt x="11308" y="0"/>
                    </a:moveTo>
                    <a:lnTo>
                      <a:pt x="11308" y="2797"/>
                    </a:lnTo>
                    <a:lnTo>
                      <a:pt x="14134" y="2797"/>
                    </a:lnTo>
                    <a:lnTo>
                      <a:pt x="14134" y="0"/>
                    </a:lnTo>
                    <a:close/>
                    <a:moveTo>
                      <a:pt x="15077" y="0"/>
                    </a:moveTo>
                    <a:lnTo>
                      <a:pt x="15077" y="2797"/>
                    </a:lnTo>
                    <a:lnTo>
                      <a:pt x="17904" y="2797"/>
                    </a:lnTo>
                    <a:lnTo>
                      <a:pt x="17904" y="0"/>
                    </a:lnTo>
                    <a:close/>
                  </a:path>
                </a:pathLst>
              </a:custGeom>
              <a:solidFill>
                <a:schemeClr val="dk1"/>
              </a:solidFill>
              <a:ln w="83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1" name="Google Shape;1191;p44"/>
            <p:cNvGrpSpPr/>
            <p:nvPr/>
          </p:nvGrpSpPr>
          <p:grpSpPr>
            <a:xfrm>
              <a:off x="348077" y="992727"/>
              <a:ext cx="3997708" cy="3969629"/>
              <a:chOff x="348077" y="992727"/>
              <a:chExt cx="3997708" cy="3969629"/>
            </a:xfrm>
          </p:grpSpPr>
          <p:grpSp>
            <p:nvGrpSpPr>
              <p:cNvPr id="1192" name="Google Shape;1192;p44"/>
              <p:cNvGrpSpPr/>
              <p:nvPr/>
            </p:nvGrpSpPr>
            <p:grpSpPr>
              <a:xfrm>
                <a:off x="348077" y="1018074"/>
                <a:ext cx="3997708" cy="3944282"/>
                <a:chOff x="348077" y="1018074"/>
                <a:chExt cx="3997708" cy="3944282"/>
              </a:xfrm>
            </p:grpSpPr>
            <p:sp>
              <p:nvSpPr>
                <p:cNvPr id="1193" name="Google Shape;1193;p44"/>
                <p:cNvSpPr/>
                <p:nvPr/>
              </p:nvSpPr>
              <p:spPr>
                <a:xfrm>
                  <a:off x="707798" y="4161645"/>
                  <a:ext cx="1256641" cy="441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3" h="14348" fill="none" extrusionOk="0">
                      <a:moveTo>
                        <a:pt x="40883" y="1"/>
                      </a:moveTo>
                      <a:lnTo>
                        <a:pt x="26536" y="14347"/>
                      </a:lnTo>
                      <a:lnTo>
                        <a:pt x="0" y="14347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44"/>
                <p:cNvSpPr/>
                <p:nvPr/>
              </p:nvSpPr>
              <p:spPr>
                <a:xfrm flipH="1">
                  <a:off x="1073385" y="1018074"/>
                  <a:ext cx="3272400" cy="3272400"/>
                </a:xfrm>
                <a:prstGeom prst="arc">
                  <a:avLst>
                    <a:gd name="adj1" fmla="val 15722627"/>
                    <a:gd name="adj2" fmla="val 8489618"/>
                  </a:avLst>
                </a:prstGeom>
                <a:noFill/>
                <a:ln w="2857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44"/>
                <p:cNvSpPr/>
                <p:nvPr/>
              </p:nvSpPr>
              <p:spPr>
                <a:xfrm>
                  <a:off x="1921925" y="4076902"/>
                  <a:ext cx="98145" cy="84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3" h="2758" extrusionOk="0">
                      <a:moveTo>
                        <a:pt x="1815" y="0"/>
                      </a:moveTo>
                      <a:cubicBezTo>
                        <a:pt x="1475" y="0"/>
                        <a:pt x="1130" y="130"/>
                        <a:pt x="852" y="417"/>
                      </a:cubicBezTo>
                      <a:cubicBezTo>
                        <a:pt x="1" y="1268"/>
                        <a:pt x="609" y="2758"/>
                        <a:pt x="1825" y="2758"/>
                      </a:cubicBezTo>
                      <a:cubicBezTo>
                        <a:pt x="2584" y="2758"/>
                        <a:pt x="3192" y="2150"/>
                        <a:pt x="3192" y="1390"/>
                      </a:cubicBezTo>
                      <a:cubicBezTo>
                        <a:pt x="3192" y="550"/>
                        <a:pt x="2516" y="0"/>
                        <a:pt x="181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" name="Google Shape;1196;p44"/>
                <p:cNvSpPr/>
                <p:nvPr/>
              </p:nvSpPr>
              <p:spPr>
                <a:xfrm>
                  <a:off x="1484196" y="4571436"/>
                  <a:ext cx="73463" cy="60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0" h="1983" extrusionOk="0">
                      <a:moveTo>
                        <a:pt x="1275" y="0"/>
                      </a:moveTo>
                      <a:cubicBezTo>
                        <a:pt x="1094" y="0"/>
                        <a:pt x="907" y="51"/>
                        <a:pt x="730" y="164"/>
                      </a:cubicBezTo>
                      <a:cubicBezTo>
                        <a:pt x="0" y="651"/>
                        <a:pt x="213" y="1775"/>
                        <a:pt x="1094" y="1958"/>
                      </a:cubicBezTo>
                      <a:cubicBezTo>
                        <a:pt x="1166" y="1974"/>
                        <a:pt x="1237" y="1983"/>
                        <a:pt x="1308" y="1983"/>
                      </a:cubicBezTo>
                      <a:cubicBezTo>
                        <a:pt x="1747" y="1983"/>
                        <a:pt x="2145" y="1669"/>
                        <a:pt x="2249" y="1198"/>
                      </a:cubicBezTo>
                      <a:cubicBezTo>
                        <a:pt x="2389" y="545"/>
                        <a:pt x="1868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" name="Google Shape;1197;p44"/>
                <p:cNvSpPr/>
                <p:nvPr/>
              </p:nvSpPr>
              <p:spPr>
                <a:xfrm>
                  <a:off x="643310" y="4538178"/>
                  <a:ext cx="128052" cy="128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6" h="4165" extrusionOk="0">
                      <a:moveTo>
                        <a:pt x="2098" y="0"/>
                      </a:moveTo>
                      <a:cubicBezTo>
                        <a:pt x="943" y="0"/>
                        <a:pt x="1" y="942"/>
                        <a:pt x="1" y="2097"/>
                      </a:cubicBezTo>
                      <a:cubicBezTo>
                        <a:pt x="1" y="3252"/>
                        <a:pt x="943" y="4164"/>
                        <a:pt x="2098" y="4164"/>
                      </a:cubicBezTo>
                      <a:cubicBezTo>
                        <a:pt x="3253" y="4164"/>
                        <a:pt x="4165" y="3252"/>
                        <a:pt x="4165" y="2097"/>
                      </a:cubicBezTo>
                      <a:cubicBezTo>
                        <a:pt x="4165" y="942"/>
                        <a:pt x="3253" y="0"/>
                        <a:pt x="20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8575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8" name="Google Shape;1198;p44"/>
                <p:cNvSpPr/>
                <p:nvPr/>
              </p:nvSpPr>
              <p:spPr>
                <a:xfrm>
                  <a:off x="562963" y="4457830"/>
                  <a:ext cx="288748" cy="288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4" h="9393" fill="none" extrusionOk="0">
                      <a:moveTo>
                        <a:pt x="9393" y="4711"/>
                      </a:moveTo>
                      <a:cubicBezTo>
                        <a:pt x="9393" y="7295"/>
                        <a:pt x="7296" y="9392"/>
                        <a:pt x="4712" y="9392"/>
                      </a:cubicBezTo>
                      <a:cubicBezTo>
                        <a:pt x="2129" y="9392"/>
                        <a:pt x="1" y="7295"/>
                        <a:pt x="1" y="4711"/>
                      </a:cubicBezTo>
                      <a:cubicBezTo>
                        <a:pt x="1" y="2097"/>
                        <a:pt x="2129" y="0"/>
                        <a:pt x="4712" y="0"/>
                      </a:cubicBezTo>
                      <a:cubicBezTo>
                        <a:pt x="7296" y="0"/>
                        <a:pt x="9393" y="2097"/>
                        <a:pt x="9393" y="4711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9" name="Google Shape;1199;p44"/>
                <p:cNvSpPr/>
                <p:nvPr/>
              </p:nvSpPr>
              <p:spPr>
                <a:xfrm>
                  <a:off x="348077" y="4334481"/>
                  <a:ext cx="628828" cy="62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58" h="20427" fill="none" extrusionOk="0">
                      <a:moveTo>
                        <a:pt x="11703" y="1"/>
                      </a:moveTo>
                      <a:cubicBezTo>
                        <a:pt x="3922" y="1"/>
                        <a:pt x="1" y="9423"/>
                        <a:pt x="5533" y="14925"/>
                      </a:cubicBezTo>
                      <a:cubicBezTo>
                        <a:pt x="11035" y="20427"/>
                        <a:pt x="20457" y="16506"/>
                        <a:pt x="20427" y="8724"/>
                      </a:cubicBezTo>
                    </a:path>
                  </a:pathLst>
                </a:custGeom>
                <a:noFill/>
                <a:ln w="24325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00" name="Google Shape;1200;p44"/>
              <p:cNvSpPr/>
              <p:nvPr/>
            </p:nvSpPr>
            <p:spPr>
              <a:xfrm>
                <a:off x="3919375" y="3638452"/>
                <a:ext cx="98145" cy="84774"/>
              </a:xfrm>
              <a:custGeom>
                <a:avLst/>
                <a:gdLst/>
                <a:ahLst/>
                <a:cxnLst/>
                <a:rect l="l" t="t" r="r" b="b"/>
                <a:pathLst>
                  <a:path w="3193" h="2758" extrusionOk="0">
                    <a:moveTo>
                      <a:pt x="1815" y="0"/>
                    </a:moveTo>
                    <a:cubicBezTo>
                      <a:pt x="1475" y="0"/>
                      <a:pt x="1130" y="130"/>
                      <a:pt x="852" y="417"/>
                    </a:cubicBezTo>
                    <a:cubicBezTo>
                      <a:pt x="1" y="1268"/>
                      <a:pt x="609" y="2758"/>
                      <a:pt x="1825" y="2758"/>
                    </a:cubicBezTo>
                    <a:cubicBezTo>
                      <a:pt x="2584" y="2758"/>
                      <a:pt x="3192" y="2150"/>
                      <a:pt x="3192" y="1390"/>
                    </a:cubicBezTo>
                    <a:cubicBezTo>
                      <a:pt x="3192" y="550"/>
                      <a:pt x="2516" y="0"/>
                      <a:pt x="18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44"/>
              <p:cNvSpPr/>
              <p:nvPr/>
            </p:nvSpPr>
            <p:spPr>
              <a:xfrm>
                <a:off x="2892300" y="992727"/>
                <a:ext cx="98145" cy="84774"/>
              </a:xfrm>
              <a:custGeom>
                <a:avLst/>
                <a:gdLst/>
                <a:ahLst/>
                <a:cxnLst/>
                <a:rect l="l" t="t" r="r" b="b"/>
                <a:pathLst>
                  <a:path w="3193" h="2758" extrusionOk="0">
                    <a:moveTo>
                      <a:pt x="1815" y="0"/>
                    </a:moveTo>
                    <a:cubicBezTo>
                      <a:pt x="1475" y="0"/>
                      <a:pt x="1130" y="130"/>
                      <a:pt x="852" y="417"/>
                    </a:cubicBezTo>
                    <a:cubicBezTo>
                      <a:pt x="1" y="1268"/>
                      <a:pt x="609" y="2758"/>
                      <a:pt x="1825" y="2758"/>
                    </a:cubicBezTo>
                    <a:cubicBezTo>
                      <a:pt x="2584" y="2758"/>
                      <a:pt x="3192" y="2150"/>
                      <a:pt x="3192" y="1390"/>
                    </a:cubicBezTo>
                    <a:cubicBezTo>
                      <a:pt x="3192" y="550"/>
                      <a:pt x="2516" y="0"/>
                      <a:pt x="18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2" name="Google Shape;1202;p44"/>
          <p:cNvGrpSpPr/>
          <p:nvPr/>
        </p:nvGrpSpPr>
        <p:grpSpPr>
          <a:xfrm>
            <a:off x="7070148" y="-222850"/>
            <a:ext cx="1195349" cy="1078296"/>
            <a:chOff x="4404625" y="-443721"/>
            <a:chExt cx="1195349" cy="1078296"/>
          </a:xfrm>
        </p:grpSpPr>
        <p:sp>
          <p:nvSpPr>
            <p:cNvPr id="1203" name="Google Shape;1203;p44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4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" name="Google Shape;1205;p44"/>
          <p:cNvGrpSpPr/>
          <p:nvPr/>
        </p:nvGrpSpPr>
        <p:grpSpPr>
          <a:xfrm rot="-5400000">
            <a:off x="5626137" y="-505555"/>
            <a:ext cx="2181860" cy="892524"/>
            <a:chOff x="6525475" y="148600"/>
            <a:chExt cx="2808779" cy="1148975"/>
          </a:xfrm>
        </p:grpSpPr>
        <p:sp>
          <p:nvSpPr>
            <p:cNvPr id="1206" name="Google Shape;1206;p44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4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44"/>
          <p:cNvGrpSpPr/>
          <p:nvPr/>
        </p:nvGrpSpPr>
        <p:grpSpPr>
          <a:xfrm rot="-5400000">
            <a:off x="6049566" y="-247490"/>
            <a:ext cx="2181860" cy="892524"/>
            <a:chOff x="6525475" y="148600"/>
            <a:chExt cx="2808779" cy="1148975"/>
          </a:xfrm>
        </p:grpSpPr>
        <p:sp>
          <p:nvSpPr>
            <p:cNvPr id="1209" name="Google Shape;1209;p44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4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3" name="Google Shape;1213;p44"/>
          <p:cNvSpPr/>
          <p:nvPr/>
        </p:nvSpPr>
        <p:spPr>
          <a:xfrm flipH="1">
            <a:off x="922913" y="774618"/>
            <a:ext cx="2747400" cy="2747400"/>
          </a:xfrm>
          <a:prstGeom prst="arc">
            <a:avLst>
              <a:gd name="adj1" fmla="val 16194198"/>
              <a:gd name="adj2" fmla="val 5442633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Persegi panjang 4"/>
          <p:cNvSpPr/>
          <p:nvPr/>
        </p:nvSpPr>
        <p:spPr>
          <a:xfrm>
            <a:off x="2509868" y="365304"/>
            <a:ext cx="323197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Clr>
                <a:srgbClr val="FFFFFF"/>
              </a:buClr>
              <a:buSzPts val="2700"/>
            </a:pPr>
            <a:r>
              <a:rPr lang="id-ID" sz="2700" b="1" dirty="0" smtClean="0">
                <a:solidFill>
                  <a:srgbClr val="FFFFFF"/>
                </a:solidFill>
                <a:latin typeface="Montserrat"/>
                <a:sym typeface="Montserrat"/>
              </a:rPr>
              <a:t>Instalasi </a:t>
            </a:r>
            <a:r>
              <a:rPr lang="id-ID" sz="2700" b="1" dirty="0" smtClean="0">
                <a:solidFill>
                  <a:srgbClr val="FFFFFF"/>
                </a:solidFill>
                <a:latin typeface="Montserrat"/>
                <a:sym typeface="Montserrat"/>
              </a:rPr>
              <a:t>Aplikasi</a:t>
            </a:r>
            <a:endParaRPr lang="id-ID" sz="2700" b="1" dirty="0">
              <a:solidFill>
                <a:srgbClr val="FFFFFF"/>
              </a:solidFill>
              <a:latin typeface="Montserrat"/>
              <a:sym typeface="Montserrat"/>
            </a:endParaRPr>
          </a:p>
        </p:txBody>
      </p:sp>
      <p:sp>
        <p:nvSpPr>
          <p:cNvPr id="6" name="Persegi panjang 5"/>
          <p:cNvSpPr/>
          <p:nvPr/>
        </p:nvSpPr>
        <p:spPr>
          <a:xfrm>
            <a:off x="1466043" y="1979041"/>
            <a:ext cx="40956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id-ID" sz="1600" b="1" dirty="0" smtClean="0">
                <a:solidFill>
                  <a:schemeClr val="tx1"/>
                </a:solidFill>
                <a:latin typeface="Montserrat" panose="020B0604020202020204" charset="0"/>
              </a:rPr>
              <a:t>Instal Aplikasi </a:t>
            </a:r>
            <a:r>
              <a:rPr lang="id-ID" sz="1600" b="1" dirty="0" err="1" smtClean="0">
                <a:solidFill>
                  <a:schemeClr val="tx1"/>
                </a:solidFill>
                <a:latin typeface="Montserrat" panose="020B0604020202020204" charset="0"/>
              </a:rPr>
              <a:t>Bluetooth</a:t>
            </a:r>
            <a:r>
              <a:rPr lang="id-ID" sz="1600" b="1" dirty="0" smtClean="0">
                <a:solidFill>
                  <a:schemeClr val="tx1"/>
                </a:solidFill>
                <a:latin typeface="Montserrat" panose="020B0604020202020204" charset="0"/>
              </a:rPr>
              <a:t> </a:t>
            </a:r>
            <a:r>
              <a:rPr lang="id-ID" sz="1600" b="1" dirty="0" err="1" smtClean="0">
                <a:solidFill>
                  <a:schemeClr val="tx1"/>
                </a:solidFill>
                <a:latin typeface="Montserrat" panose="020B0604020202020204" charset="0"/>
              </a:rPr>
              <a:t>Voice</a:t>
            </a:r>
            <a:endParaRPr lang="id-ID" sz="1600" dirty="0"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lectronic Circuit Style CV by Slidesgo">
  <a:themeElements>
    <a:clrScheme name="Simple Light">
      <a:dk1>
        <a:srgbClr val="FFFFFF"/>
      </a:dk1>
      <a:lt1>
        <a:srgbClr val="040E41"/>
      </a:lt1>
      <a:dk2>
        <a:srgbClr val="EFEFEF"/>
      </a:dk2>
      <a:lt2>
        <a:srgbClr val="303B72"/>
      </a:lt2>
      <a:accent1>
        <a:srgbClr val="F5DE34"/>
      </a:accent1>
      <a:accent2>
        <a:srgbClr val="0152B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1115</TotalTime>
  <Words>492</Words>
  <Application>Microsoft Office PowerPoint</Application>
  <PresentationFormat>Peragaan Layar (16:9)</PresentationFormat>
  <Paragraphs>74</Paragraphs>
  <Slides>11</Slides>
  <Notes>8</Notes>
  <HiddenSlides>0</HiddenSlides>
  <MMClips>1</MMClips>
  <ScaleCrop>false</ScaleCrop>
  <HeadingPairs>
    <vt:vector size="6" baseType="variant">
      <vt:variant>
        <vt:lpstr>Font Dipakai</vt:lpstr>
      </vt:variant>
      <vt:variant>
        <vt:i4>7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11</vt:i4>
      </vt:variant>
    </vt:vector>
  </HeadingPairs>
  <TitlesOfParts>
    <vt:vector size="19" baseType="lpstr">
      <vt:lpstr>Source Sans Pro</vt:lpstr>
      <vt:lpstr>Lato</vt:lpstr>
      <vt:lpstr>Arial</vt:lpstr>
      <vt:lpstr>Raleway</vt:lpstr>
      <vt:lpstr>Wingdings</vt:lpstr>
      <vt:lpstr>Montserrat</vt:lpstr>
      <vt:lpstr>Josefin Slab SemiBold</vt:lpstr>
      <vt:lpstr>Electronic Circuit Style CV by Slidesgo</vt:lpstr>
      <vt:lpstr>Project Arduino – 3</vt:lpstr>
      <vt:lpstr>Latar Belakang</vt:lpstr>
      <vt:lpstr>Arduino Uno</vt:lpstr>
      <vt:lpstr>Penjelasan Hardware</vt:lpstr>
      <vt:lpstr>Penjelasan Hardware</vt:lpstr>
      <vt:lpstr>Presentasi PowerPoint</vt:lpstr>
      <vt:lpstr>Penjelasan Hardware</vt:lpstr>
      <vt:lpstr>Wiring Diagram / Instalasi Material</vt:lpstr>
      <vt:lpstr>Presentasi PowerPoint</vt:lpstr>
      <vt:lpstr>Sketsa / Coding</vt:lpstr>
      <vt:lpstr>Presentasi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CIRCUIT STYLE</dc:title>
  <dc:creator>Zulfikar Bella Ali</dc:creator>
  <cp:lastModifiedBy>Zulfikar Bella Ali</cp:lastModifiedBy>
  <cp:revision>30</cp:revision>
  <dcterms:modified xsi:type="dcterms:W3CDTF">2021-12-15T15:39:04Z</dcterms:modified>
</cp:coreProperties>
</file>